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5" r:id="rId2"/>
    <p:sldId id="606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E043734-1750-4EF9-4AFB-107EEFB2141F}"/>
              </a:ext>
            </a:extLst>
          </p:cNvPr>
          <p:cNvGrpSpPr/>
          <p:nvPr/>
        </p:nvGrpSpPr>
        <p:grpSpPr>
          <a:xfrm>
            <a:off x="8227268" y="4936035"/>
            <a:ext cx="1141040" cy="605129"/>
            <a:chOff x="1372444" y="548680"/>
            <a:chExt cx="2232248" cy="118382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E5ACE44-2607-109E-BF76-72603BD09CFF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FB98121C-D5E3-1409-E7E2-CC85BAA4A334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1213829-9C5B-24A8-4E24-75EE48B9C667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57C77C73-6DBF-93B0-9885-B6B1D2728D98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A065FFC-0E97-326A-4D0E-7F26A5EC161B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0D7ED07A-8AAB-760E-B1DF-B0A5FF727CBB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9D933EA-D29D-67E4-0320-875F1F60DC13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C6383A7D-14E3-9651-BC41-76F24369AC69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1039712A-CF8C-B2D9-11BE-6DEFDFD19E47}"/>
                </a:ext>
              </a:extLst>
            </p:cNvPr>
            <p:cNvCxnSpPr>
              <a:stCxn id="4" idx="0"/>
              <a:endCxn id="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662D2D3-134E-F7CB-9D53-0C45B4B9A751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7E1BCF4-122F-B4C8-B8A4-12130691CDC0}"/>
                </a:ext>
              </a:extLst>
            </p:cNvPr>
            <p:cNvSpPr/>
            <p:nvPr/>
          </p:nvSpPr>
          <p:spPr>
            <a:xfrm>
              <a:off x="178471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C70FEC80-49C2-4D24-C8BA-5032D04AF3FE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7EFC961-65DD-7405-D84D-74C3B8CB5CB5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520D9D1-80BC-3386-4E2B-496D5689A230}"/>
                </a:ext>
              </a:extLst>
            </p:cNvPr>
            <p:cNvSpPr/>
            <p:nvPr/>
          </p:nvSpPr>
          <p:spPr>
            <a:xfrm>
              <a:off x="178471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379AC79-764D-195D-C30C-42CB5098FBAB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5D42D6C-5E3E-1421-320F-A383BEB16CE6}"/>
              </a:ext>
            </a:extLst>
          </p:cNvPr>
          <p:cNvGrpSpPr/>
          <p:nvPr/>
        </p:nvGrpSpPr>
        <p:grpSpPr>
          <a:xfrm>
            <a:off x="8227268" y="4158795"/>
            <a:ext cx="1141040" cy="605129"/>
            <a:chOff x="1372444" y="548680"/>
            <a:chExt cx="2232248" cy="1183829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2CAF1AD-20CF-2178-BF18-6B9F26A3F5F7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4F2F1243-E183-616F-E29A-BD7DBE2B437B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64D89BC6-C89F-3C51-D8EA-703C7D61E1D4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A6659BE6-154C-0BAB-44B4-C53A230B6BBA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4596098E-BE09-92AD-59ED-B98AF9D83C97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F91A8C71-80C9-B7F8-E454-AAA70D2DFE1B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1E1C283B-DC3A-9992-FFB4-183E936327B5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07042C96-55EB-E294-CC67-4BAF83F4BA59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12E78CFA-2E7A-2115-9ED1-5AFDBF76CAF7}"/>
                </a:ext>
              </a:extLst>
            </p:cNvPr>
            <p:cNvCxnSpPr>
              <a:cxnSpLocks/>
              <a:stCxn id="26" idx="0"/>
              <a:endCxn id="26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CE870844-C26A-B9F0-EC0F-60016F5FB4EA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8D6A44E4-731A-169D-94BC-6B22708042FE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C40B230F-06A3-4825-4499-07017618AC20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15AA26F5-195D-38C8-99B3-0AA2DA8974BE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A10A5EF8-CF83-038C-16B5-EC938DEA544E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67FCE0A8-9FC8-5A40-2F4B-5F02DB255224}"/>
              </a:ext>
            </a:extLst>
          </p:cNvPr>
          <p:cNvGrpSpPr/>
          <p:nvPr/>
        </p:nvGrpSpPr>
        <p:grpSpPr>
          <a:xfrm>
            <a:off x="6741368" y="4158795"/>
            <a:ext cx="1141040" cy="605129"/>
            <a:chOff x="1372444" y="548680"/>
            <a:chExt cx="2232248" cy="1183829"/>
          </a:xfrm>
        </p:grpSpPr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86BF174F-C7D0-74DD-31E3-8D91D3C096CB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四角形: 角を丸くする 411">
              <a:extLst>
                <a:ext uri="{FF2B5EF4-FFF2-40B4-BE49-F238E27FC236}">
                  <a16:creationId xmlns:a16="http://schemas.microsoft.com/office/drawing/2014/main" id="{4B9E1E10-019F-9A08-AD8F-F139CC45C7F4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5AC10B74-689C-A0AB-71A1-CFF009E23C66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D5B5CEC9-6627-1C9B-9396-E7267F351935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楕円 416">
              <a:extLst>
                <a:ext uri="{FF2B5EF4-FFF2-40B4-BE49-F238E27FC236}">
                  <a16:creationId xmlns:a16="http://schemas.microsoft.com/office/drawing/2014/main" id="{09C8230F-A223-B966-F3D0-3D9AE2DECD90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FB874FD9-9FDA-FE6D-9EE1-5B253DE707AB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584BFBA0-FD5C-30DC-CA25-8D5288ED151F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22" name="直線コネクタ 421">
              <a:extLst>
                <a:ext uri="{FF2B5EF4-FFF2-40B4-BE49-F238E27FC236}">
                  <a16:creationId xmlns:a16="http://schemas.microsoft.com/office/drawing/2014/main" id="{3229D204-A28F-B3EE-4E09-03DA54DE0167}"/>
                </a:ext>
              </a:extLst>
            </p:cNvPr>
            <p:cNvCxnSpPr>
              <a:stCxn id="412" idx="0"/>
              <a:endCxn id="412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23" name="楕円 422">
              <a:extLst>
                <a:ext uri="{FF2B5EF4-FFF2-40B4-BE49-F238E27FC236}">
                  <a16:creationId xmlns:a16="http://schemas.microsoft.com/office/drawing/2014/main" id="{0BE689F1-E193-BF6C-182A-3CC967BF2E7A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E7E039CF-41E9-15AE-6F35-D85C86173B61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楕円 426">
              <a:extLst>
                <a:ext uri="{FF2B5EF4-FFF2-40B4-BE49-F238E27FC236}">
                  <a16:creationId xmlns:a16="http://schemas.microsoft.com/office/drawing/2014/main" id="{D8E99D41-D581-33A6-36F6-985D844A7A6A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楕円 428">
              <a:extLst>
                <a:ext uri="{FF2B5EF4-FFF2-40B4-BE49-F238E27FC236}">
                  <a16:creationId xmlns:a16="http://schemas.microsoft.com/office/drawing/2014/main" id="{E4D8DBF7-6072-F697-5533-207C1FD825F2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C49750A0-48AF-9645-A1A5-E62EED77D6AD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32F3E60-EBB3-28AD-C678-37E6250E8C43}"/>
              </a:ext>
            </a:extLst>
          </p:cNvPr>
          <p:cNvGrpSpPr/>
          <p:nvPr/>
        </p:nvGrpSpPr>
        <p:grpSpPr>
          <a:xfrm>
            <a:off x="8227268" y="3381555"/>
            <a:ext cx="1141040" cy="605129"/>
            <a:chOff x="1372444" y="548680"/>
            <a:chExt cx="2232248" cy="1183829"/>
          </a:xfrm>
        </p:grpSpPr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59C140AF-C4B1-5B53-D977-12623C6CF809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4C10D173-78A9-609D-1693-67DB9E84B9BC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D11A68F6-6902-069C-F167-360F7741C2ED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6CB2D32B-EF38-0172-23FA-C5E7F5CB0C6B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5B1F1C3-128C-BBAB-BE30-5348F86193FF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楕円 1060">
              <a:extLst>
                <a:ext uri="{FF2B5EF4-FFF2-40B4-BE49-F238E27FC236}">
                  <a16:creationId xmlns:a16="http://schemas.microsoft.com/office/drawing/2014/main" id="{2C85AA9A-5A8A-A6B6-02D4-0A3E0A424706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楕円 1061">
              <a:extLst>
                <a:ext uri="{FF2B5EF4-FFF2-40B4-BE49-F238E27FC236}">
                  <a16:creationId xmlns:a16="http://schemas.microsoft.com/office/drawing/2014/main" id="{09FEF699-B50D-133C-84F5-175DE4653158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楕円 1062">
              <a:extLst>
                <a:ext uri="{FF2B5EF4-FFF2-40B4-BE49-F238E27FC236}">
                  <a16:creationId xmlns:a16="http://schemas.microsoft.com/office/drawing/2014/main" id="{1F7E8A3E-CAC3-199E-FFB0-29D0FB372640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64" name="直線コネクタ 1063">
              <a:extLst>
                <a:ext uri="{FF2B5EF4-FFF2-40B4-BE49-F238E27FC236}">
                  <a16:creationId xmlns:a16="http://schemas.microsoft.com/office/drawing/2014/main" id="{D67FCE39-1973-FA7C-8D6D-C2F6D4D5CFB3}"/>
                </a:ext>
              </a:extLst>
            </p:cNvPr>
            <p:cNvCxnSpPr>
              <a:cxnSpLocks/>
              <a:stCxn id="124" idx="0"/>
              <a:endCxn id="12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65" name="楕円 1064">
              <a:extLst>
                <a:ext uri="{FF2B5EF4-FFF2-40B4-BE49-F238E27FC236}">
                  <a16:creationId xmlns:a16="http://schemas.microsoft.com/office/drawing/2014/main" id="{5CEC9B72-99C9-D1F2-7A1B-CBBD3D1B0CB0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楕円 1066">
              <a:extLst>
                <a:ext uri="{FF2B5EF4-FFF2-40B4-BE49-F238E27FC236}">
                  <a16:creationId xmlns:a16="http://schemas.microsoft.com/office/drawing/2014/main" id="{0BEF85EE-D271-0AE9-0588-CD308CBFD935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楕円 1070">
              <a:extLst>
                <a:ext uri="{FF2B5EF4-FFF2-40B4-BE49-F238E27FC236}">
                  <a16:creationId xmlns:a16="http://schemas.microsoft.com/office/drawing/2014/main" id="{5450C4EF-46E9-1121-FE07-AF6C864EA8AC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楕円 1072">
              <a:extLst>
                <a:ext uri="{FF2B5EF4-FFF2-40B4-BE49-F238E27FC236}">
                  <a16:creationId xmlns:a16="http://schemas.microsoft.com/office/drawing/2014/main" id="{E6CF57E6-7519-45C6-0282-F613A6E4963D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157680D3-25F9-63C3-A764-0BAC7598B56B}"/>
              </a:ext>
            </a:extLst>
          </p:cNvPr>
          <p:cNvGrpSpPr/>
          <p:nvPr/>
        </p:nvGrpSpPr>
        <p:grpSpPr>
          <a:xfrm>
            <a:off x="6741368" y="3381555"/>
            <a:ext cx="1141040" cy="605129"/>
            <a:chOff x="1372444" y="548680"/>
            <a:chExt cx="2232248" cy="1183829"/>
          </a:xfrm>
        </p:grpSpPr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8C8D9460-45D0-9850-4078-45FFE5169E53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2" name="四角形: 角を丸くする 521">
              <a:extLst>
                <a:ext uri="{FF2B5EF4-FFF2-40B4-BE49-F238E27FC236}">
                  <a16:creationId xmlns:a16="http://schemas.microsoft.com/office/drawing/2014/main" id="{9D3EB32C-2397-2B60-F9B0-A9BC87EAD486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58B28D6E-6FA4-D880-C976-D314FE8F2BF0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楕円 524">
              <a:extLst>
                <a:ext uri="{FF2B5EF4-FFF2-40B4-BE49-F238E27FC236}">
                  <a16:creationId xmlns:a16="http://schemas.microsoft.com/office/drawing/2014/main" id="{512C8692-AD3E-2CF1-1ABC-EE370AEFF315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24842218-9A0A-DB67-5693-BF203001ED21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9E26C3F0-A91C-CF97-183E-DDF0FFF8E1EC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3A84BB39-F42E-A957-E747-8AA39AE84CA8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32" name="直線コネクタ 531">
              <a:extLst>
                <a:ext uri="{FF2B5EF4-FFF2-40B4-BE49-F238E27FC236}">
                  <a16:creationId xmlns:a16="http://schemas.microsoft.com/office/drawing/2014/main" id="{DE7FFF2C-5810-EBCC-8AE8-8595F2F4418A}"/>
                </a:ext>
              </a:extLst>
            </p:cNvPr>
            <p:cNvCxnSpPr>
              <a:stCxn id="522" idx="0"/>
              <a:endCxn id="522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33" name="楕円 532">
              <a:extLst>
                <a:ext uri="{FF2B5EF4-FFF2-40B4-BE49-F238E27FC236}">
                  <a16:creationId xmlns:a16="http://schemas.microsoft.com/office/drawing/2014/main" id="{9C1F86A9-A752-5CB0-3D70-CFDC95BDA76B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DAB17137-BFBF-D8ED-B9D0-94F62BDE9CA8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A738A163-65C0-E373-35A4-F577B13E9ED9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楕円 540">
              <a:extLst>
                <a:ext uri="{FF2B5EF4-FFF2-40B4-BE49-F238E27FC236}">
                  <a16:creationId xmlns:a16="http://schemas.microsoft.com/office/drawing/2014/main" id="{BC842310-C423-0B6C-6A5B-AD6CCC0DE902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8" name="グループ化 877">
            <a:extLst>
              <a:ext uri="{FF2B5EF4-FFF2-40B4-BE49-F238E27FC236}">
                <a16:creationId xmlns:a16="http://schemas.microsoft.com/office/drawing/2014/main" id="{F86BD3BD-21FC-D2B7-2648-2903346B50D1}"/>
              </a:ext>
            </a:extLst>
          </p:cNvPr>
          <p:cNvGrpSpPr/>
          <p:nvPr/>
        </p:nvGrpSpPr>
        <p:grpSpPr>
          <a:xfrm>
            <a:off x="5255468" y="3381555"/>
            <a:ext cx="1141040" cy="605129"/>
            <a:chOff x="1372444" y="548680"/>
            <a:chExt cx="2232248" cy="1183829"/>
          </a:xfrm>
        </p:grpSpPr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7C9FA17E-258C-3A37-1A50-9F9CD972F71C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0" name="四角形: 角を丸くする 879">
              <a:extLst>
                <a:ext uri="{FF2B5EF4-FFF2-40B4-BE49-F238E27FC236}">
                  <a16:creationId xmlns:a16="http://schemas.microsoft.com/office/drawing/2014/main" id="{F1D1436D-6247-4F82-0AB6-D69549B93F11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楕円 880">
              <a:extLst>
                <a:ext uri="{FF2B5EF4-FFF2-40B4-BE49-F238E27FC236}">
                  <a16:creationId xmlns:a16="http://schemas.microsoft.com/office/drawing/2014/main" id="{EBE2D8AA-CD68-7D10-FA4C-9E003DBF4B31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楕円 882">
              <a:extLst>
                <a:ext uri="{FF2B5EF4-FFF2-40B4-BE49-F238E27FC236}">
                  <a16:creationId xmlns:a16="http://schemas.microsoft.com/office/drawing/2014/main" id="{6094F6DE-11B1-820F-C006-D11620085A90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楕円 886">
              <a:extLst>
                <a:ext uri="{FF2B5EF4-FFF2-40B4-BE49-F238E27FC236}">
                  <a16:creationId xmlns:a16="http://schemas.microsoft.com/office/drawing/2014/main" id="{E4C71402-1F27-0C59-6A99-AB2DDCE5DDE2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楕円 888">
              <a:extLst>
                <a:ext uri="{FF2B5EF4-FFF2-40B4-BE49-F238E27FC236}">
                  <a16:creationId xmlns:a16="http://schemas.microsoft.com/office/drawing/2014/main" id="{56602B19-0CC7-82BD-46C2-450209C94E1D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90" name="直線コネクタ 889">
              <a:extLst>
                <a:ext uri="{FF2B5EF4-FFF2-40B4-BE49-F238E27FC236}">
                  <a16:creationId xmlns:a16="http://schemas.microsoft.com/office/drawing/2014/main" id="{1CD26810-951C-1B04-7E28-A1C495882375}"/>
                </a:ext>
              </a:extLst>
            </p:cNvPr>
            <p:cNvCxnSpPr>
              <a:stCxn id="880" idx="0"/>
              <a:endCxn id="880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91" name="楕円 890">
              <a:extLst>
                <a:ext uri="{FF2B5EF4-FFF2-40B4-BE49-F238E27FC236}">
                  <a16:creationId xmlns:a16="http://schemas.microsoft.com/office/drawing/2014/main" id="{AC273271-E81E-FCB2-638F-91AA67029AA0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8FB3DF41-2703-9742-98A6-176EBB464311}"/>
                </a:ext>
              </a:extLst>
            </p:cNvPr>
            <p:cNvSpPr/>
            <p:nvPr/>
          </p:nvSpPr>
          <p:spPr>
            <a:xfrm>
              <a:off x="208437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4C12A7AA-CBD6-EF6B-2D92-C5755013F712}"/>
                </a:ext>
              </a:extLst>
            </p:cNvPr>
            <p:cNvSpPr/>
            <p:nvPr/>
          </p:nvSpPr>
          <p:spPr>
            <a:xfrm>
              <a:off x="148504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楕円 1094">
              <a:extLst>
                <a:ext uri="{FF2B5EF4-FFF2-40B4-BE49-F238E27FC236}">
                  <a16:creationId xmlns:a16="http://schemas.microsoft.com/office/drawing/2014/main" id="{04A26A22-42EA-36E1-3680-F51ECB33B5A6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4" name="グループ化 1073">
            <a:extLst>
              <a:ext uri="{FF2B5EF4-FFF2-40B4-BE49-F238E27FC236}">
                <a16:creationId xmlns:a16="http://schemas.microsoft.com/office/drawing/2014/main" id="{83FD37B3-433E-7489-29DC-5B6649AD693B}"/>
              </a:ext>
            </a:extLst>
          </p:cNvPr>
          <p:cNvGrpSpPr/>
          <p:nvPr/>
        </p:nvGrpSpPr>
        <p:grpSpPr>
          <a:xfrm>
            <a:off x="8227268" y="2604315"/>
            <a:ext cx="1141040" cy="605129"/>
            <a:chOff x="1372444" y="548680"/>
            <a:chExt cx="2232248" cy="1183829"/>
          </a:xfrm>
        </p:grpSpPr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6C294167-A986-C9B4-B894-1F61365E5B4F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6" name="四角形: 角を丸くする 1075">
              <a:extLst>
                <a:ext uri="{FF2B5EF4-FFF2-40B4-BE49-F238E27FC236}">
                  <a16:creationId xmlns:a16="http://schemas.microsoft.com/office/drawing/2014/main" id="{1BAF36F1-7358-9EE3-B8E6-AACD4FF820D5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楕円 1076">
              <a:extLst>
                <a:ext uri="{FF2B5EF4-FFF2-40B4-BE49-F238E27FC236}">
                  <a16:creationId xmlns:a16="http://schemas.microsoft.com/office/drawing/2014/main" id="{05587F0C-B720-EB8B-0AFB-36D93243C3DF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楕円 1077">
              <a:extLst>
                <a:ext uri="{FF2B5EF4-FFF2-40B4-BE49-F238E27FC236}">
                  <a16:creationId xmlns:a16="http://schemas.microsoft.com/office/drawing/2014/main" id="{B5A0C5AF-617B-A7CF-4133-B7DB0469F94D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楕円 1078">
              <a:extLst>
                <a:ext uri="{FF2B5EF4-FFF2-40B4-BE49-F238E27FC236}">
                  <a16:creationId xmlns:a16="http://schemas.microsoft.com/office/drawing/2014/main" id="{F1A8A954-A694-F528-3B3D-104CA53CEFDE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楕円 1082">
              <a:extLst>
                <a:ext uri="{FF2B5EF4-FFF2-40B4-BE49-F238E27FC236}">
                  <a16:creationId xmlns:a16="http://schemas.microsoft.com/office/drawing/2014/main" id="{95426F38-1125-7823-67D9-AAFBE070FBCA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8D637840-0E65-40FA-E1FE-FE0FFCBFDBD8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楕円 1084">
              <a:extLst>
                <a:ext uri="{FF2B5EF4-FFF2-40B4-BE49-F238E27FC236}">
                  <a16:creationId xmlns:a16="http://schemas.microsoft.com/office/drawing/2014/main" id="{91571A43-BAE3-315E-CF24-EC7C49B99F39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6" name="直線コネクタ 1085">
              <a:extLst>
                <a:ext uri="{FF2B5EF4-FFF2-40B4-BE49-F238E27FC236}">
                  <a16:creationId xmlns:a16="http://schemas.microsoft.com/office/drawing/2014/main" id="{8EDF696A-DC9E-5743-FB8D-2ADFCF49D3B7}"/>
                </a:ext>
              </a:extLst>
            </p:cNvPr>
            <p:cNvCxnSpPr>
              <a:stCxn id="1076" idx="0"/>
              <a:endCxn id="1076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928ACD29-E272-A3C4-4D01-D6D109C414FC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99A9E87A-973A-CB3B-98B9-F7DF0B0BCBFC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9667EFAC-048B-F9D8-C590-F0DE0FF16C3C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0252B276-5720-F408-C83C-ED6D1D61EC49}"/>
              </a:ext>
            </a:extLst>
          </p:cNvPr>
          <p:cNvGrpSpPr/>
          <p:nvPr/>
        </p:nvGrpSpPr>
        <p:grpSpPr>
          <a:xfrm>
            <a:off x="6741368" y="2604315"/>
            <a:ext cx="1141040" cy="605129"/>
            <a:chOff x="1372444" y="548680"/>
            <a:chExt cx="2232248" cy="1183829"/>
          </a:xfrm>
        </p:grpSpPr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DE6AB027-6E72-F9FA-FB6A-FDBEB9F94D30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6" name="四角形: 角を丸くする 575">
              <a:extLst>
                <a:ext uri="{FF2B5EF4-FFF2-40B4-BE49-F238E27FC236}">
                  <a16:creationId xmlns:a16="http://schemas.microsoft.com/office/drawing/2014/main" id="{AB4571CA-0E71-96E1-B464-1449A3696FC1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0323F46B-943D-9F08-8F62-080FD4E7F376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4C2F6670-7595-F957-3770-D8811F351661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楕円 580">
              <a:extLst>
                <a:ext uri="{FF2B5EF4-FFF2-40B4-BE49-F238E27FC236}">
                  <a16:creationId xmlns:a16="http://schemas.microsoft.com/office/drawing/2014/main" id="{FE0F74EC-DF4F-D648-1F20-DA43C6B64A7F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楕円 582">
              <a:extLst>
                <a:ext uri="{FF2B5EF4-FFF2-40B4-BE49-F238E27FC236}">
                  <a16:creationId xmlns:a16="http://schemas.microsoft.com/office/drawing/2014/main" id="{E4933878-9C6D-0883-4AB7-3302104CCC88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楕円 650">
              <a:extLst>
                <a:ext uri="{FF2B5EF4-FFF2-40B4-BE49-F238E27FC236}">
                  <a16:creationId xmlns:a16="http://schemas.microsoft.com/office/drawing/2014/main" id="{43758B95-58D5-65A1-D61D-A174338D7798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4EF13F6D-2A83-917E-7443-16A1AC0AF2ED}"/>
                </a:ext>
              </a:extLst>
            </p:cNvPr>
            <p:cNvCxnSpPr>
              <a:stCxn id="576" idx="0"/>
              <a:endCxn id="576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53" name="楕円 652">
              <a:extLst>
                <a:ext uri="{FF2B5EF4-FFF2-40B4-BE49-F238E27FC236}">
                  <a16:creationId xmlns:a16="http://schemas.microsoft.com/office/drawing/2014/main" id="{F70C6320-5081-D49C-4316-42DF74D5FC22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楕円 656">
              <a:extLst>
                <a:ext uri="{FF2B5EF4-FFF2-40B4-BE49-F238E27FC236}">
                  <a16:creationId xmlns:a16="http://schemas.microsoft.com/office/drawing/2014/main" id="{4CF360E9-44CF-B6BA-70EE-37C877773728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楕円 660">
              <a:extLst>
                <a:ext uri="{FF2B5EF4-FFF2-40B4-BE49-F238E27FC236}">
                  <a16:creationId xmlns:a16="http://schemas.microsoft.com/office/drawing/2014/main" id="{CA7C1A8D-4D7B-C58A-AFA5-FE5F7BE5AB6A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F2727F23-E926-7C59-8CBE-E1B95B183A3F}"/>
              </a:ext>
            </a:extLst>
          </p:cNvPr>
          <p:cNvGrpSpPr/>
          <p:nvPr/>
        </p:nvGrpSpPr>
        <p:grpSpPr>
          <a:xfrm>
            <a:off x="5255468" y="2604315"/>
            <a:ext cx="1141040" cy="605129"/>
            <a:chOff x="1372444" y="548680"/>
            <a:chExt cx="2232248" cy="1183829"/>
          </a:xfrm>
        </p:grpSpPr>
        <p:sp>
          <p:nvSpPr>
            <p:cNvPr id="1097" name="フリーフォーム: 図形 1096">
              <a:extLst>
                <a:ext uri="{FF2B5EF4-FFF2-40B4-BE49-F238E27FC236}">
                  <a16:creationId xmlns:a16="http://schemas.microsoft.com/office/drawing/2014/main" id="{CE4996FD-4125-D56A-10E1-63B309BAECF7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8" name="四角形: 角を丸くする 1097">
              <a:extLst>
                <a:ext uri="{FF2B5EF4-FFF2-40B4-BE49-F238E27FC236}">
                  <a16:creationId xmlns:a16="http://schemas.microsoft.com/office/drawing/2014/main" id="{D47922DE-2EAC-E687-BA82-20FAF74CEC15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楕円 1098">
              <a:extLst>
                <a:ext uri="{FF2B5EF4-FFF2-40B4-BE49-F238E27FC236}">
                  <a16:creationId xmlns:a16="http://schemas.microsoft.com/office/drawing/2014/main" id="{B93374BA-D24C-D06B-2ACC-E08CBA98103A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楕円 1100">
              <a:extLst>
                <a:ext uri="{FF2B5EF4-FFF2-40B4-BE49-F238E27FC236}">
                  <a16:creationId xmlns:a16="http://schemas.microsoft.com/office/drawing/2014/main" id="{14F901B9-9BC6-914D-26A6-1F801C86CC2E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楕円 1104">
              <a:extLst>
                <a:ext uri="{FF2B5EF4-FFF2-40B4-BE49-F238E27FC236}">
                  <a16:creationId xmlns:a16="http://schemas.microsoft.com/office/drawing/2014/main" id="{4A299DBB-2268-7D34-FF0E-F68A6E44F49F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楕円 1106">
              <a:extLst>
                <a:ext uri="{FF2B5EF4-FFF2-40B4-BE49-F238E27FC236}">
                  <a16:creationId xmlns:a16="http://schemas.microsoft.com/office/drawing/2014/main" id="{9255A305-0017-A94A-582A-E1B5059992EA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08" name="直線コネクタ 1107">
              <a:extLst>
                <a:ext uri="{FF2B5EF4-FFF2-40B4-BE49-F238E27FC236}">
                  <a16:creationId xmlns:a16="http://schemas.microsoft.com/office/drawing/2014/main" id="{E80260A1-3C9D-0B1B-3955-FFDBB9CAE07B}"/>
                </a:ext>
              </a:extLst>
            </p:cNvPr>
            <p:cNvCxnSpPr>
              <a:stCxn id="1098" idx="0"/>
              <a:endCxn id="1098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09" name="楕円 1108">
              <a:extLst>
                <a:ext uri="{FF2B5EF4-FFF2-40B4-BE49-F238E27FC236}">
                  <a16:creationId xmlns:a16="http://schemas.microsoft.com/office/drawing/2014/main" id="{07668784-3B2A-B8E8-FA03-00E288409924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楕円 1112">
              <a:extLst>
                <a:ext uri="{FF2B5EF4-FFF2-40B4-BE49-F238E27FC236}">
                  <a16:creationId xmlns:a16="http://schemas.microsoft.com/office/drawing/2014/main" id="{74B374E4-1EEA-C80E-A43F-DB12267DF49A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楕円 1116">
              <a:extLst>
                <a:ext uri="{FF2B5EF4-FFF2-40B4-BE49-F238E27FC236}">
                  <a16:creationId xmlns:a16="http://schemas.microsoft.com/office/drawing/2014/main" id="{F3CEACC7-7DF9-A0A1-3CAB-BD5363887DCD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2" name="グループ化 1161">
            <a:extLst>
              <a:ext uri="{FF2B5EF4-FFF2-40B4-BE49-F238E27FC236}">
                <a16:creationId xmlns:a16="http://schemas.microsoft.com/office/drawing/2014/main" id="{23CA5971-A426-FDA8-7293-388F50BA68A1}"/>
              </a:ext>
            </a:extLst>
          </p:cNvPr>
          <p:cNvGrpSpPr/>
          <p:nvPr/>
        </p:nvGrpSpPr>
        <p:grpSpPr>
          <a:xfrm>
            <a:off x="3769568" y="2604315"/>
            <a:ext cx="1141040" cy="605129"/>
            <a:chOff x="1372444" y="548680"/>
            <a:chExt cx="2232248" cy="1183829"/>
          </a:xfrm>
        </p:grpSpPr>
        <p:sp>
          <p:nvSpPr>
            <p:cNvPr id="1163" name="フリーフォーム: 図形 1162">
              <a:extLst>
                <a:ext uri="{FF2B5EF4-FFF2-40B4-BE49-F238E27FC236}">
                  <a16:creationId xmlns:a16="http://schemas.microsoft.com/office/drawing/2014/main" id="{F4CB3295-7A7B-D5AE-0B25-FF9F072B804A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4" name="四角形: 角を丸くする 1163">
              <a:extLst>
                <a:ext uri="{FF2B5EF4-FFF2-40B4-BE49-F238E27FC236}">
                  <a16:creationId xmlns:a16="http://schemas.microsoft.com/office/drawing/2014/main" id="{E588BD85-E85C-420E-93F5-6A8727F5CAC4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楕円 1164">
              <a:extLst>
                <a:ext uri="{FF2B5EF4-FFF2-40B4-BE49-F238E27FC236}">
                  <a16:creationId xmlns:a16="http://schemas.microsoft.com/office/drawing/2014/main" id="{EBCBF8DA-9655-F6BF-1F05-F6B21679B7A3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楕円 1168">
              <a:extLst>
                <a:ext uri="{FF2B5EF4-FFF2-40B4-BE49-F238E27FC236}">
                  <a16:creationId xmlns:a16="http://schemas.microsoft.com/office/drawing/2014/main" id="{424D77CB-9A3D-AC11-8320-5CD88FC00B02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楕円 1172">
              <a:extLst>
                <a:ext uri="{FF2B5EF4-FFF2-40B4-BE49-F238E27FC236}">
                  <a16:creationId xmlns:a16="http://schemas.microsoft.com/office/drawing/2014/main" id="{6745C2DA-C7AB-3452-BD6D-3BB20C758401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74" name="直線コネクタ 1173">
              <a:extLst>
                <a:ext uri="{FF2B5EF4-FFF2-40B4-BE49-F238E27FC236}">
                  <a16:creationId xmlns:a16="http://schemas.microsoft.com/office/drawing/2014/main" id="{2FD34C8D-1C90-DD77-1676-C7288876A102}"/>
                </a:ext>
              </a:extLst>
            </p:cNvPr>
            <p:cNvCxnSpPr>
              <a:stCxn id="1164" idx="0"/>
              <a:endCxn id="116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75" name="楕円 1174">
              <a:extLst>
                <a:ext uri="{FF2B5EF4-FFF2-40B4-BE49-F238E27FC236}">
                  <a16:creationId xmlns:a16="http://schemas.microsoft.com/office/drawing/2014/main" id="{EDF0733B-F9EA-C33A-FB96-EF0F873471EC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楕円 1178">
              <a:extLst>
                <a:ext uri="{FF2B5EF4-FFF2-40B4-BE49-F238E27FC236}">
                  <a16:creationId xmlns:a16="http://schemas.microsoft.com/office/drawing/2014/main" id="{19EF35F2-EB36-73BD-EB68-4847D198BEB5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楕円 1182">
              <a:extLst>
                <a:ext uri="{FF2B5EF4-FFF2-40B4-BE49-F238E27FC236}">
                  <a16:creationId xmlns:a16="http://schemas.microsoft.com/office/drawing/2014/main" id="{60DC628C-D1DC-C2BD-C7D8-871327925F0A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41A155E0-91DF-37AD-6332-6C83B0B564EA}"/>
              </a:ext>
            </a:extLst>
          </p:cNvPr>
          <p:cNvGrpSpPr/>
          <p:nvPr/>
        </p:nvGrpSpPr>
        <p:grpSpPr>
          <a:xfrm>
            <a:off x="8227268" y="1827075"/>
            <a:ext cx="1141040" cy="605129"/>
            <a:chOff x="1372444" y="548680"/>
            <a:chExt cx="2232248" cy="1183829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98A3FF4E-74AC-66F9-297A-2665E7158A6B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四角形: 角を丸くする 257">
              <a:extLst>
                <a:ext uri="{FF2B5EF4-FFF2-40B4-BE49-F238E27FC236}">
                  <a16:creationId xmlns:a16="http://schemas.microsoft.com/office/drawing/2014/main" id="{0AA708F3-210F-CB47-C83C-B6ADB719ABAD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BD788D3B-A2C8-AFB2-CECB-5388F3C81927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C61E6670-E9AA-DF15-80A0-E7200BA104DD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BF7A1C34-F678-1BEF-F369-669957A016DA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DECEBB3A-661A-92BA-C3FB-A6CB61163585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65">
              <a:extLst>
                <a:ext uri="{FF2B5EF4-FFF2-40B4-BE49-F238E27FC236}">
                  <a16:creationId xmlns:a16="http://schemas.microsoft.com/office/drawing/2014/main" id="{B43AC90E-8E14-062B-F549-AB2FF1226A43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0828F5DE-9596-EF7D-2BBB-9D9C24D9C0E8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2A0F6161-0B86-7A4F-7DC0-E8155124ACBA}"/>
                </a:ext>
              </a:extLst>
            </p:cNvPr>
            <p:cNvCxnSpPr>
              <a:stCxn id="258" idx="0"/>
              <a:endCxn id="258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FC4D87ED-AD5C-ED2A-EB10-7A2EEF413C7F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3B69DBDE-5B48-BB86-5E4B-7CC7EB237AFF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AD08AAF3-5447-397C-E15F-7BAAA624BC38}"/>
              </a:ext>
            </a:extLst>
          </p:cNvPr>
          <p:cNvGrpSpPr/>
          <p:nvPr/>
        </p:nvGrpSpPr>
        <p:grpSpPr>
          <a:xfrm>
            <a:off x="6741368" y="1827075"/>
            <a:ext cx="1141040" cy="605129"/>
            <a:chOff x="1372444" y="548680"/>
            <a:chExt cx="2232248" cy="1183829"/>
          </a:xfrm>
        </p:grpSpPr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72FA3BC1-33B5-8BF8-62E5-E37FC2B7C103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四角形: 角を丸くする 663">
              <a:extLst>
                <a:ext uri="{FF2B5EF4-FFF2-40B4-BE49-F238E27FC236}">
                  <a16:creationId xmlns:a16="http://schemas.microsoft.com/office/drawing/2014/main" id="{094DB2A3-A824-CA42-E1B5-92A7CBDDACA2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楕円 664">
              <a:extLst>
                <a:ext uri="{FF2B5EF4-FFF2-40B4-BE49-F238E27FC236}">
                  <a16:creationId xmlns:a16="http://schemas.microsoft.com/office/drawing/2014/main" id="{2A4CEB15-6B05-8C69-C5B5-43458683D6C7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楕円 666">
              <a:extLst>
                <a:ext uri="{FF2B5EF4-FFF2-40B4-BE49-F238E27FC236}">
                  <a16:creationId xmlns:a16="http://schemas.microsoft.com/office/drawing/2014/main" id="{95BE0CD8-E7A6-88DD-69EF-8438958F5523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493B1B46-64D6-29DF-1775-0963E5C35515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楕円 670">
              <a:extLst>
                <a:ext uri="{FF2B5EF4-FFF2-40B4-BE49-F238E27FC236}">
                  <a16:creationId xmlns:a16="http://schemas.microsoft.com/office/drawing/2014/main" id="{2CEFC40E-0367-D57B-5073-3873668A23E2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楕円 736">
              <a:extLst>
                <a:ext uri="{FF2B5EF4-FFF2-40B4-BE49-F238E27FC236}">
                  <a16:creationId xmlns:a16="http://schemas.microsoft.com/office/drawing/2014/main" id="{285CF347-2E4B-310B-7BB4-60BE3C2C2BE5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82" name="直線コネクタ 781">
              <a:extLst>
                <a:ext uri="{FF2B5EF4-FFF2-40B4-BE49-F238E27FC236}">
                  <a16:creationId xmlns:a16="http://schemas.microsoft.com/office/drawing/2014/main" id="{CADA662A-33DA-C9E5-EF35-B7F2F52D4C8B}"/>
                </a:ext>
              </a:extLst>
            </p:cNvPr>
            <p:cNvCxnSpPr>
              <a:stCxn id="664" idx="0"/>
              <a:endCxn id="66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DCF43396-DDC3-06D5-BDDD-C40779EE647C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楕円 790">
              <a:extLst>
                <a:ext uri="{FF2B5EF4-FFF2-40B4-BE49-F238E27FC236}">
                  <a16:creationId xmlns:a16="http://schemas.microsoft.com/office/drawing/2014/main" id="{2C60D7CF-9976-1454-DC61-A10D88D03669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8" name="グループ化 1117">
            <a:extLst>
              <a:ext uri="{FF2B5EF4-FFF2-40B4-BE49-F238E27FC236}">
                <a16:creationId xmlns:a16="http://schemas.microsoft.com/office/drawing/2014/main" id="{E7DB224C-B9B4-96CF-EB6F-7E976D4E7BBF}"/>
              </a:ext>
            </a:extLst>
          </p:cNvPr>
          <p:cNvGrpSpPr/>
          <p:nvPr/>
        </p:nvGrpSpPr>
        <p:grpSpPr>
          <a:xfrm>
            <a:off x="5255468" y="1827075"/>
            <a:ext cx="1141040" cy="605129"/>
            <a:chOff x="1372444" y="548680"/>
            <a:chExt cx="2232248" cy="1183829"/>
          </a:xfrm>
        </p:grpSpPr>
        <p:sp>
          <p:nvSpPr>
            <p:cNvPr id="1119" name="フリーフォーム: 図形 1118">
              <a:extLst>
                <a:ext uri="{FF2B5EF4-FFF2-40B4-BE49-F238E27FC236}">
                  <a16:creationId xmlns:a16="http://schemas.microsoft.com/office/drawing/2014/main" id="{9B3849FC-3A1C-E813-5039-D1F68B1CD83B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0" name="四角形: 角を丸くする 1119">
              <a:extLst>
                <a:ext uri="{FF2B5EF4-FFF2-40B4-BE49-F238E27FC236}">
                  <a16:creationId xmlns:a16="http://schemas.microsoft.com/office/drawing/2014/main" id="{7D640434-6741-EB49-E780-D4936451E979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楕円 1120">
              <a:extLst>
                <a:ext uri="{FF2B5EF4-FFF2-40B4-BE49-F238E27FC236}">
                  <a16:creationId xmlns:a16="http://schemas.microsoft.com/office/drawing/2014/main" id="{4797DCAC-406D-8D0F-CA59-9F3C88D5FD0C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C3FA2CD5-1A15-753D-289C-909A47AF4786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楕円 1126">
              <a:extLst>
                <a:ext uri="{FF2B5EF4-FFF2-40B4-BE49-F238E27FC236}">
                  <a16:creationId xmlns:a16="http://schemas.microsoft.com/office/drawing/2014/main" id="{DA9BAEF4-9B9A-7D33-FDDA-4E3CC4341D41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楕円 1128">
              <a:extLst>
                <a:ext uri="{FF2B5EF4-FFF2-40B4-BE49-F238E27FC236}">
                  <a16:creationId xmlns:a16="http://schemas.microsoft.com/office/drawing/2014/main" id="{D68F55D3-496C-87E5-43BB-7D17D695E64B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30" name="直線コネクタ 1129">
              <a:extLst>
                <a:ext uri="{FF2B5EF4-FFF2-40B4-BE49-F238E27FC236}">
                  <a16:creationId xmlns:a16="http://schemas.microsoft.com/office/drawing/2014/main" id="{1AC90514-2D6B-BF9B-15CC-06DCE1E8E8E8}"/>
                </a:ext>
              </a:extLst>
            </p:cNvPr>
            <p:cNvCxnSpPr>
              <a:stCxn id="1120" idx="0"/>
              <a:endCxn id="1120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31" name="楕円 1130">
              <a:extLst>
                <a:ext uri="{FF2B5EF4-FFF2-40B4-BE49-F238E27FC236}">
                  <a16:creationId xmlns:a16="http://schemas.microsoft.com/office/drawing/2014/main" id="{6D51CD74-8AA0-150A-AE24-387FDB1B3186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楕円 1138">
              <a:extLst>
                <a:ext uri="{FF2B5EF4-FFF2-40B4-BE49-F238E27FC236}">
                  <a16:creationId xmlns:a16="http://schemas.microsoft.com/office/drawing/2014/main" id="{0D0A7A65-DF7F-A3B8-81C3-039F7570CFD1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4" name="グループ化 1183">
            <a:extLst>
              <a:ext uri="{FF2B5EF4-FFF2-40B4-BE49-F238E27FC236}">
                <a16:creationId xmlns:a16="http://schemas.microsoft.com/office/drawing/2014/main" id="{BEA130C1-CAE1-7A51-E9A7-B1510F37AD6D}"/>
              </a:ext>
            </a:extLst>
          </p:cNvPr>
          <p:cNvGrpSpPr/>
          <p:nvPr/>
        </p:nvGrpSpPr>
        <p:grpSpPr>
          <a:xfrm>
            <a:off x="3769568" y="1827075"/>
            <a:ext cx="1141040" cy="605129"/>
            <a:chOff x="1372444" y="548680"/>
            <a:chExt cx="2232248" cy="1183829"/>
          </a:xfrm>
        </p:grpSpPr>
        <p:sp>
          <p:nvSpPr>
            <p:cNvPr id="1185" name="フリーフォーム: 図形 1184">
              <a:extLst>
                <a:ext uri="{FF2B5EF4-FFF2-40B4-BE49-F238E27FC236}">
                  <a16:creationId xmlns:a16="http://schemas.microsoft.com/office/drawing/2014/main" id="{BF58173B-6ACD-DD0E-CB31-B75D6E55B76E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6" name="四角形: 角を丸くする 1185">
              <a:extLst>
                <a:ext uri="{FF2B5EF4-FFF2-40B4-BE49-F238E27FC236}">
                  <a16:creationId xmlns:a16="http://schemas.microsoft.com/office/drawing/2014/main" id="{3A9B6B7F-E220-84F3-F0CD-596BE2EFE69D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楕円 1186">
              <a:extLst>
                <a:ext uri="{FF2B5EF4-FFF2-40B4-BE49-F238E27FC236}">
                  <a16:creationId xmlns:a16="http://schemas.microsoft.com/office/drawing/2014/main" id="{97307769-37C5-06F7-E41F-E6EA6B34AA6B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楕円 1190">
              <a:extLst>
                <a:ext uri="{FF2B5EF4-FFF2-40B4-BE49-F238E27FC236}">
                  <a16:creationId xmlns:a16="http://schemas.microsoft.com/office/drawing/2014/main" id="{D514AF58-F527-A121-6450-EB9B39515B79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楕円 1194">
              <a:extLst>
                <a:ext uri="{FF2B5EF4-FFF2-40B4-BE49-F238E27FC236}">
                  <a16:creationId xmlns:a16="http://schemas.microsoft.com/office/drawing/2014/main" id="{8755E8C6-9488-613E-EB40-1C0A6BD8BF01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96" name="直線コネクタ 1195">
              <a:extLst>
                <a:ext uri="{FF2B5EF4-FFF2-40B4-BE49-F238E27FC236}">
                  <a16:creationId xmlns:a16="http://schemas.microsoft.com/office/drawing/2014/main" id="{097CD098-A35D-C98C-E162-9B42DAD9143A}"/>
                </a:ext>
              </a:extLst>
            </p:cNvPr>
            <p:cNvCxnSpPr>
              <a:stCxn id="1186" idx="0"/>
              <a:endCxn id="1186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97" name="楕円 1196">
              <a:extLst>
                <a:ext uri="{FF2B5EF4-FFF2-40B4-BE49-F238E27FC236}">
                  <a16:creationId xmlns:a16="http://schemas.microsoft.com/office/drawing/2014/main" id="{E50BD494-22FB-9B7E-D63D-587F27DC1D36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楕円 1204">
              <a:extLst>
                <a:ext uri="{FF2B5EF4-FFF2-40B4-BE49-F238E27FC236}">
                  <a16:creationId xmlns:a16="http://schemas.microsoft.com/office/drawing/2014/main" id="{C214B15B-6A3E-EACB-6530-13A2977ACC4F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8" name="グループ化 1227">
            <a:extLst>
              <a:ext uri="{FF2B5EF4-FFF2-40B4-BE49-F238E27FC236}">
                <a16:creationId xmlns:a16="http://schemas.microsoft.com/office/drawing/2014/main" id="{D332C0C6-1840-D236-F993-5A6703F2F15D}"/>
              </a:ext>
            </a:extLst>
          </p:cNvPr>
          <p:cNvGrpSpPr/>
          <p:nvPr/>
        </p:nvGrpSpPr>
        <p:grpSpPr>
          <a:xfrm>
            <a:off x="2283668" y="1827075"/>
            <a:ext cx="1141040" cy="605129"/>
            <a:chOff x="1372444" y="548680"/>
            <a:chExt cx="2232248" cy="1183829"/>
          </a:xfrm>
        </p:grpSpPr>
        <p:sp>
          <p:nvSpPr>
            <p:cNvPr id="1229" name="フリーフォーム: 図形 1228">
              <a:extLst>
                <a:ext uri="{FF2B5EF4-FFF2-40B4-BE49-F238E27FC236}">
                  <a16:creationId xmlns:a16="http://schemas.microsoft.com/office/drawing/2014/main" id="{D111CD34-4FB7-F280-F593-47992F724A44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0" name="四角形: 角を丸くする 1229">
              <a:extLst>
                <a:ext uri="{FF2B5EF4-FFF2-40B4-BE49-F238E27FC236}">
                  <a16:creationId xmlns:a16="http://schemas.microsoft.com/office/drawing/2014/main" id="{589E2E5A-D825-A4AD-349D-6D88C658BE0E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楕円 1230">
              <a:extLst>
                <a:ext uri="{FF2B5EF4-FFF2-40B4-BE49-F238E27FC236}">
                  <a16:creationId xmlns:a16="http://schemas.microsoft.com/office/drawing/2014/main" id="{E311CD27-7BF6-2541-15FB-916CB278C92C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楕円 1238">
              <a:extLst>
                <a:ext uri="{FF2B5EF4-FFF2-40B4-BE49-F238E27FC236}">
                  <a16:creationId xmlns:a16="http://schemas.microsoft.com/office/drawing/2014/main" id="{0CB67AA8-149B-97FB-286B-564CC0FA9EB2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40" name="直線コネクタ 1239">
              <a:extLst>
                <a:ext uri="{FF2B5EF4-FFF2-40B4-BE49-F238E27FC236}">
                  <a16:creationId xmlns:a16="http://schemas.microsoft.com/office/drawing/2014/main" id="{686BC288-8EE7-A323-BE3C-D5C9C36BE4AB}"/>
                </a:ext>
              </a:extLst>
            </p:cNvPr>
            <p:cNvCxnSpPr>
              <a:stCxn id="1230" idx="0"/>
              <a:endCxn id="1230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41" name="楕円 1240">
              <a:extLst>
                <a:ext uri="{FF2B5EF4-FFF2-40B4-BE49-F238E27FC236}">
                  <a16:creationId xmlns:a16="http://schemas.microsoft.com/office/drawing/2014/main" id="{8789B9C2-B06A-48C7-A988-643EE6F6654D}"/>
                </a:ext>
              </a:extLst>
            </p:cNvPr>
            <p:cNvSpPr/>
            <p:nvPr/>
          </p:nvSpPr>
          <p:spPr>
            <a:xfrm>
              <a:off x="148504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楕円 1248">
              <a:extLst>
                <a:ext uri="{FF2B5EF4-FFF2-40B4-BE49-F238E27FC236}">
                  <a16:creationId xmlns:a16="http://schemas.microsoft.com/office/drawing/2014/main" id="{21728FE5-0967-8A7D-3725-0C249C2A73A2}"/>
                </a:ext>
              </a:extLst>
            </p:cNvPr>
            <p:cNvSpPr/>
            <p:nvPr/>
          </p:nvSpPr>
          <p:spPr>
            <a:xfrm>
              <a:off x="208437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ADFDB4F4-2107-1133-0A59-75F1DFF193E2}"/>
              </a:ext>
            </a:extLst>
          </p:cNvPr>
          <p:cNvGrpSpPr/>
          <p:nvPr/>
        </p:nvGrpSpPr>
        <p:grpSpPr>
          <a:xfrm>
            <a:off x="8227268" y="1049835"/>
            <a:ext cx="1141040" cy="605129"/>
            <a:chOff x="1372444" y="548680"/>
            <a:chExt cx="2232248" cy="1183829"/>
          </a:xfrm>
        </p:grpSpPr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79A2B319-1A7C-A1BF-E980-D35B970B8911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0" name="四角形: 角を丸くする 389">
              <a:extLst>
                <a:ext uri="{FF2B5EF4-FFF2-40B4-BE49-F238E27FC236}">
                  <a16:creationId xmlns:a16="http://schemas.microsoft.com/office/drawing/2014/main" id="{FC1C1530-3F1E-6C82-3CD8-84C3062AAD6D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DA8B0B9D-5DD6-B01C-1B0D-884EF7ED23A8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95068C64-4017-F5C5-0C5E-760C8BEF6FB5}"/>
                </a:ext>
              </a:extLst>
            </p:cNvPr>
            <p:cNvSpPr/>
            <p:nvPr/>
          </p:nvSpPr>
          <p:spPr>
            <a:xfrm>
              <a:off x="2864831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35F90EEB-126A-92B7-88F3-F76D347F13AA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31D71E26-173F-56D2-A975-E72922E6744D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89D88213-F055-8803-0663-55D6D57E1399}"/>
                </a:ext>
              </a:extLst>
            </p:cNvPr>
            <p:cNvSpPr/>
            <p:nvPr/>
          </p:nvSpPr>
          <p:spPr>
            <a:xfrm>
              <a:off x="2864831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29266CFD-39AD-55ED-DD77-AC5697AB4E53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F6775D60-BD23-E6F3-27E7-182E8044F92E}"/>
                </a:ext>
              </a:extLst>
            </p:cNvPr>
            <p:cNvCxnSpPr>
              <a:stCxn id="390" idx="0"/>
              <a:endCxn id="390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000FCF2D-B7A0-0E4E-6D25-972E4CFB8BCF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2" name="グループ化 791">
            <a:extLst>
              <a:ext uri="{FF2B5EF4-FFF2-40B4-BE49-F238E27FC236}">
                <a16:creationId xmlns:a16="http://schemas.microsoft.com/office/drawing/2014/main" id="{21C7F045-675D-A04A-50A1-446B8CD02D76}"/>
              </a:ext>
            </a:extLst>
          </p:cNvPr>
          <p:cNvGrpSpPr/>
          <p:nvPr/>
        </p:nvGrpSpPr>
        <p:grpSpPr>
          <a:xfrm>
            <a:off x="6741368" y="1049835"/>
            <a:ext cx="1141040" cy="605129"/>
            <a:chOff x="1372444" y="548680"/>
            <a:chExt cx="2232248" cy="1183829"/>
          </a:xfrm>
        </p:grpSpPr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D4E1FAA3-3D54-04AF-1C00-D91EBE578A1F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4" name="四角形: 角を丸くする 793">
              <a:extLst>
                <a:ext uri="{FF2B5EF4-FFF2-40B4-BE49-F238E27FC236}">
                  <a16:creationId xmlns:a16="http://schemas.microsoft.com/office/drawing/2014/main" id="{038E3BE5-2313-3852-1873-597A17274875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楕円 794">
              <a:extLst>
                <a:ext uri="{FF2B5EF4-FFF2-40B4-BE49-F238E27FC236}">
                  <a16:creationId xmlns:a16="http://schemas.microsoft.com/office/drawing/2014/main" id="{DE82EB95-C316-F393-C8EF-39D6BA90DE81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EB77310A-1B63-BA25-9742-D4F50785E595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楕円 798">
              <a:extLst>
                <a:ext uri="{FF2B5EF4-FFF2-40B4-BE49-F238E27FC236}">
                  <a16:creationId xmlns:a16="http://schemas.microsoft.com/office/drawing/2014/main" id="{1B0A594C-95FE-C644-26C5-1C23F3AFF201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楕円 864">
              <a:extLst>
                <a:ext uri="{FF2B5EF4-FFF2-40B4-BE49-F238E27FC236}">
                  <a16:creationId xmlns:a16="http://schemas.microsoft.com/office/drawing/2014/main" id="{8D3B5D7E-CF63-5D33-9865-00636DC518E5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楕円 866">
              <a:extLst>
                <a:ext uri="{FF2B5EF4-FFF2-40B4-BE49-F238E27FC236}">
                  <a16:creationId xmlns:a16="http://schemas.microsoft.com/office/drawing/2014/main" id="{E1EA353E-BB20-1186-AE07-E1CF59B361F9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68" name="直線コネクタ 867">
              <a:extLst>
                <a:ext uri="{FF2B5EF4-FFF2-40B4-BE49-F238E27FC236}">
                  <a16:creationId xmlns:a16="http://schemas.microsoft.com/office/drawing/2014/main" id="{B3EF6476-D50A-914C-2D5D-1A2C307D00AC}"/>
                </a:ext>
              </a:extLst>
            </p:cNvPr>
            <p:cNvCxnSpPr>
              <a:stCxn id="794" idx="0"/>
              <a:endCxn id="79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73" name="楕円 872">
              <a:extLst>
                <a:ext uri="{FF2B5EF4-FFF2-40B4-BE49-F238E27FC236}">
                  <a16:creationId xmlns:a16="http://schemas.microsoft.com/office/drawing/2014/main" id="{8AEE2E8D-CC1D-A72E-1BB6-A667F21CBEAF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7F5D6BC5-C33F-DC40-8601-FC6A375AE59C}"/>
              </a:ext>
            </a:extLst>
          </p:cNvPr>
          <p:cNvGrpSpPr/>
          <p:nvPr/>
        </p:nvGrpSpPr>
        <p:grpSpPr>
          <a:xfrm>
            <a:off x="5255468" y="1049835"/>
            <a:ext cx="1141040" cy="605129"/>
            <a:chOff x="1372444" y="548680"/>
            <a:chExt cx="2232248" cy="1183829"/>
          </a:xfrm>
        </p:grpSpPr>
        <p:sp>
          <p:nvSpPr>
            <p:cNvPr id="1141" name="フリーフォーム: 図形 1140">
              <a:extLst>
                <a:ext uri="{FF2B5EF4-FFF2-40B4-BE49-F238E27FC236}">
                  <a16:creationId xmlns:a16="http://schemas.microsoft.com/office/drawing/2014/main" id="{BF45A86D-DA1D-EDEA-B20A-E62CC304346F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2" name="四角形: 角を丸くする 1141">
              <a:extLst>
                <a:ext uri="{FF2B5EF4-FFF2-40B4-BE49-F238E27FC236}">
                  <a16:creationId xmlns:a16="http://schemas.microsoft.com/office/drawing/2014/main" id="{22688263-F3D3-D73B-B179-F3B8BBDC3A63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532527F0-7B40-DDAA-7AC2-225AA3BAE91D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楕円 1144">
              <a:extLst>
                <a:ext uri="{FF2B5EF4-FFF2-40B4-BE49-F238E27FC236}">
                  <a16:creationId xmlns:a16="http://schemas.microsoft.com/office/drawing/2014/main" id="{9D46E5B1-B8D4-C669-82BA-7AAFE2CDF991}"/>
                </a:ext>
              </a:extLst>
            </p:cNvPr>
            <p:cNvSpPr/>
            <p:nvPr/>
          </p:nvSpPr>
          <p:spPr>
            <a:xfrm>
              <a:off x="3164498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38B012D7-0B78-56FA-F223-78377F6D0B98}"/>
                </a:ext>
              </a:extLst>
            </p:cNvPr>
            <p:cNvSpPr/>
            <p:nvPr/>
          </p:nvSpPr>
          <p:spPr>
            <a:xfrm>
              <a:off x="2565165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楕円 1150">
              <a:extLst>
                <a:ext uri="{FF2B5EF4-FFF2-40B4-BE49-F238E27FC236}">
                  <a16:creationId xmlns:a16="http://schemas.microsoft.com/office/drawing/2014/main" id="{613DCB2E-E938-729E-5931-8A74972B2CD2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52" name="直線コネクタ 1151">
              <a:extLst>
                <a:ext uri="{FF2B5EF4-FFF2-40B4-BE49-F238E27FC236}">
                  <a16:creationId xmlns:a16="http://schemas.microsoft.com/office/drawing/2014/main" id="{2F01502A-1EDC-5D45-9FAA-2117A4A03470}"/>
                </a:ext>
              </a:extLst>
            </p:cNvPr>
            <p:cNvCxnSpPr>
              <a:stCxn id="1142" idx="0"/>
              <a:endCxn id="1142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57" name="楕円 1156">
              <a:extLst>
                <a:ext uri="{FF2B5EF4-FFF2-40B4-BE49-F238E27FC236}">
                  <a16:creationId xmlns:a16="http://schemas.microsoft.com/office/drawing/2014/main" id="{B1639D4F-7E69-6FBA-396E-76B088F47E07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6" name="グループ化 1205">
            <a:extLst>
              <a:ext uri="{FF2B5EF4-FFF2-40B4-BE49-F238E27FC236}">
                <a16:creationId xmlns:a16="http://schemas.microsoft.com/office/drawing/2014/main" id="{ADF039A2-0D86-637D-F636-2DED4010D158}"/>
              </a:ext>
            </a:extLst>
          </p:cNvPr>
          <p:cNvGrpSpPr/>
          <p:nvPr/>
        </p:nvGrpSpPr>
        <p:grpSpPr>
          <a:xfrm>
            <a:off x="3769568" y="1049835"/>
            <a:ext cx="1141040" cy="605129"/>
            <a:chOff x="1372444" y="548680"/>
            <a:chExt cx="2232248" cy="1183829"/>
          </a:xfrm>
        </p:grpSpPr>
        <p:sp>
          <p:nvSpPr>
            <p:cNvPr id="1207" name="フリーフォーム: 図形 1206">
              <a:extLst>
                <a:ext uri="{FF2B5EF4-FFF2-40B4-BE49-F238E27FC236}">
                  <a16:creationId xmlns:a16="http://schemas.microsoft.com/office/drawing/2014/main" id="{A10C5AB4-7656-C473-A5DF-FF552B73F636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8" name="四角形: 角を丸くする 1207">
              <a:extLst>
                <a:ext uri="{FF2B5EF4-FFF2-40B4-BE49-F238E27FC236}">
                  <a16:creationId xmlns:a16="http://schemas.microsoft.com/office/drawing/2014/main" id="{D7CFB170-83F2-298E-1E98-91EF191E721E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787AE9C7-43AB-B31A-217B-7FF0787A1AAC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楕円 1212">
              <a:extLst>
                <a:ext uri="{FF2B5EF4-FFF2-40B4-BE49-F238E27FC236}">
                  <a16:creationId xmlns:a16="http://schemas.microsoft.com/office/drawing/2014/main" id="{4C8FDEB9-651F-7EC0-89B5-21E43320211E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楕円 1216">
              <a:extLst>
                <a:ext uri="{FF2B5EF4-FFF2-40B4-BE49-F238E27FC236}">
                  <a16:creationId xmlns:a16="http://schemas.microsoft.com/office/drawing/2014/main" id="{6AA53517-817B-2176-1D19-3D7EE5DA781F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18" name="直線コネクタ 1217">
              <a:extLst>
                <a:ext uri="{FF2B5EF4-FFF2-40B4-BE49-F238E27FC236}">
                  <a16:creationId xmlns:a16="http://schemas.microsoft.com/office/drawing/2014/main" id="{B6F2896C-9362-F2A5-0902-CCB25BB14BDE}"/>
                </a:ext>
              </a:extLst>
            </p:cNvPr>
            <p:cNvCxnSpPr>
              <a:stCxn id="1208" idx="0"/>
              <a:endCxn id="1208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23" name="楕円 1222">
              <a:extLst>
                <a:ext uri="{FF2B5EF4-FFF2-40B4-BE49-F238E27FC236}">
                  <a16:creationId xmlns:a16="http://schemas.microsoft.com/office/drawing/2014/main" id="{7D4EF2C4-4639-1FF8-952B-C1752EF203A6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0" name="グループ化 1249">
            <a:extLst>
              <a:ext uri="{FF2B5EF4-FFF2-40B4-BE49-F238E27FC236}">
                <a16:creationId xmlns:a16="http://schemas.microsoft.com/office/drawing/2014/main" id="{7DEFD98E-EDFF-6540-BC40-728631BC2EBE}"/>
              </a:ext>
            </a:extLst>
          </p:cNvPr>
          <p:cNvGrpSpPr/>
          <p:nvPr/>
        </p:nvGrpSpPr>
        <p:grpSpPr>
          <a:xfrm>
            <a:off x="2283668" y="1049835"/>
            <a:ext cx="1141040" cy="605129"/>
            <a:chOff x="1372444" y="548680"/>
            <a:chExt cx="2232248" cy="1183829"/>
          </a:xfrm>
        </p:grpSpPr>
        <p:sp>
          <p:nvSpPr>
            <p:cNvPr id="1251" name="フリーフォーム: 図形 1250">
              <a:extLst>
                <a:ext uri="{FF2B5EF4-FFF2-40B4-BE49-F238E27FC236}">
                  <a16:creationId xmlns:a16="http://schemas.microsoft.com/office/drawing/2014/main" id="{FF7F57E0-06E3-45EC-08DC-079370D182DD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2" name="四角形: 角を丸くする 1251">
              <a:extLst>
                <a:ext uri="{FF2B5EF4-FFF2-40B4-BE49-F238E27FC236}">
                  <a16:creationId xmlns:a16="http://schemas.microsoft.com/office/drawing/2014/main" id="{1750B44D-6DD5-DF48-9CB7-EF5B62A8F940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楕円 1252">
              <a:extLst>
                <a:ext uri="{FF2B5EF4-FFF2-40B4-BE49-F238E27FC236}">
                  <a16:creationId xmlns:a16="http://schemas.microsoft.com/office/drawing/2014/main" id="{D105781E-70F2-6C47-0815-74DD5CFC5EEB}"/>
                </a:ext>
              </a:extLst>
            </p:cNvPr>
            <p:cNvSpPr/>
            <p:nvPr/>
          </p:nvSpPr>
          <p:spPr>
            <a:xfrm>
              <a:off x="2565165" y="666751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楕円 1260">
              <a:extLst>
                <a:ext uri="{FF2B5EF4-FFF2-40B4-BE49-F238E27FC236}">
                  <a16:creationId xmlns:a16="http://schemas.microsoft.com/office/drawing/2014/main" id="{85E7A26C-7600-6B4B-002B-22AC5A5529E9}"/>
                </a:ext>
              </a:extLst>
            </p:cNvPr>
            <p:cNvSpPr/>
            <p:nvPr/>
          </p:nvSpPr>
          <p:spPr>
            <a:xfrm>
              <a:off x="3164498" y="1255148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2" name="直線コネクタ 1261">
              <a:extLst>
                <a:ext uri="{FF2B5EF4-FFF2-40B4-BE49-F238E27FC236}">
                  <a16:creationId xmlns:a16="http://schemas.microsoft.com/office/drawing/2014/main" id="{E391D270-C725-9221-BEB6-B6ACBE48EE84}"/>
                </a:ext>
              </a:extLst>
            </p:cNvPr>
            <p:cNvCxnSpPr>
              <a:stCxn id="1252" idx="0"/>
              <a:endCxn id="1252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67" name="楕円 1266">
              <a:extLst>
                <a:ext uri="{FF2B5EF4-FFF2-40B4-BE49-F238E27FC236}">
                  <a16:creationId xmlns:a16="http://schemas.microsoft.com/office/drawing/2014/main" id="{AB80297C-FE80-2213-C80A-73AE3AFD659A}"/>
                </a:ext>
              </a:extLst>
            </p:cNvPr>
            <p:cNvSpPr/>
            <p:nvPr/>
          </p:nvSpPr>
          <p:spPr>
            <a:xfrm>
              <a:off x="178471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2" name="グループ化 1271">
            <a:extLst>
              <a:ext uri="{FF2B5EF4-FFF2-40B4-BE49-F238E27FC236}">
                <a16:creationId xmlns:a16="http://schemas.microsoft.com/office/drawing/2014/main" id="{AD5CB694-F609-2ABF-B114-1CF81D2F5C34}"/>
              </a:ext>
            </a:extLst>
          </p:cNvPr>
          <p:cNvGrpSpPr/>
          <p:nvPr/>
        </p:nvGrpSpPr>
        <p:grpSpPr>
          <a:xfrm>
            <a:off x="797768" y="1844824"/>
            <a:ext cx="1141040" cy="605129"/>
            <a:chOff x="1372444" y="548680"/>
            <a:chExt cx="2232248" cy="1183829"/>
          </a:xfrm>
        </p:grpSpPr>
        <p:sp>
          <p:nvSpPr>
            <p:cNvPr id="1273" name="フリーフォーム: 図形 1272">
              <a:extLst>
                <a:ext uri="{FF2B5EF4-FFF2-40B4-BE49-F238E27FC236}">
                  <a16:creationId xmlns:a16="http://schemas.microsoft.com/office/drawing/2014/main" id="{0054372B-53A2-87BB-EBB7-7405C282CD0E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4" name="四角形: 角を丸くする 1273">
              <a:extLst>
                <a:ext uri="{FF2B5EF4-FFF2-40B4-BE49-F238E27FC236}">
                  <a16:creationId xmlns:a16="http://schemas.microsoft.com/office/drawing/2014/main" id="{F660AD2F-16C0-D459-6648-CDEAF7020E3F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84" name="直線コネクタ 1283">
              <a:extLst>
                <a:ext uri="{FF2B5EF4-FFF2-40B4-BE49-F238E27FC236}">
                  <a16:creationId xmlns:a16="http://schemas.microsoft.com/office/drawing/2014/main" id="{9CE9EA71-849B-B4E6-4965-A5C436499306}"/>
                </a:ext>
              </a:extLst>
            </p:cNvPr>
            <p:cNvCxnSpPr>
              <a:stCxn id="1274" idx="0"/>
              <a:endCxn id="1274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00" name="グループ化 1299">
            <a:extLst>
              <a:ext uri="{FF2B5EF4-FFF2-40B4-BE49-F238E27FC236}">
                <a16:creationId xmlns:a16="http://schemas.microsoft.com/office/drawing/2014/main" id="{94F96EA8-6921-45B7-98E7-14B6956C8960}"/>
              </a:ext>
            </a:extLst>
          </p:cNvPr>
          <p:cNvGrpSpPr/>
          <p:nvPr/>
        </p:nvGrpSpPr>
        <p:grpSpPr>
          <a:xfrm>
            <a:off x="797768" y="1052736"/>
            <a:ext cx="1141040" cy="605129"/>
            <a:chOff x="1372444" y="548680"/>
            <a:chExt cx="2232248" cy="1183829"/>
          </a:xfrm>
        </p:grpSpPr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C21D1D1A-F606-FE7B-BE9B-E0B7C6C000F9}"/>
                </a:ext>
              </a:extLst>
            </p:cNvPr>
            <p:cNvSpPr/>
            <p:nvPr/>
          </p:nvSpPr>
          <p:spPr>
            <a:xfrm>
              <a:off x="1372444" y="548680"/>
              <a:ext cx="2232248" cy="1183829"/>
            </a:xfrm>
            <a:custGeom>
              <a:avLst/>
              <a:gdLst>
                <a:gd name="csX0" fmla="*/ 180024 w 2232248"/>
                <a:gd name="csY0" fmla="*/ 0 h 1183829"/>
                <a:gd name="csX1" fmla="*/ 1980216 w 2232248"/>
                <a:gd name="csY1" fmla="*/ 0 h 1183829"/>
                <a:gd name="csX2" fmla="*/ 2119132 w 2232248"/>
                <a:gd name="csY2" fmla="*/ 65512 h 1183829"/>
                <a:gd name="csX3" fmla="*/ 2119338 w 2232248"/>
                <a:gd name="csY3" fmla="*/ 65852 h 1183829"/>
                <a:gd name="csX4" fmla="*/ 2120782 w 2232248"/>
                <a:gd name="csY4" fmla="*/ 66787 h 1183829"/>
                <a:gd name="csX5" fmla="*/ 2205296 w 2232248"/>
                <a:gd name="csY5" fmla="*/ 189428 h 1183829"/>
                <a:gd name="csX6" fmla="*/ 2206937 w 2232248"/>
                <a:gd name="csY6" fmla="*/ 197101 h 1183829"/>
                <a:gd name="csX7" fmla="*/ 2218101 w 2232248"/>
                <a:gd name="csY7" fmla="*/ 213659 h 1183829"/>
                <a:gd name="csX8" fmla="*/ 2232248 w 2232248"/>
                <a:gd name="csY8" fmla="*/ 283733 h 1183829"/>
                <a:gd name="csX9" fmla="*/ 2232248 w 2232248"/>
                <a:gd name="csY9" fmla="*/ 1003805 h 1183829"/>
                <a:gd name="csX10" fmla="*/ 2052224 w 2232248"/>
                <a:gd name="csY10" fmla="*/ 1183829 h 1183829"/>
                <a:gd name="csX11" fmla="*/ 252032 w 2232248"/>
                <a:gd name="csY11" fmla="*/ 1183829 h 1183829"/>
                <a:gd name="csX12" fmla="*/ 124736 w 2232248"/>
                <a:gd name="csY12" fmla="*/ 1131101 h 1183829"/>
                <a:gd name="csX13" fmla="*/ 119734 w 2232248"/>
                <a:gd name="csY13" fmla="*/ 1123682 h 1183829"/>
                <a:gd name="csX14" fmla="*/ 112894 w 2232248"/>
                <a:gd name="csY14" fmla="*/ 1119253 h 1183829"/>
                <a:gd name="csX15" fmla="*/ 28380 w 2232248"/>
                <a:gd name="csY15" fmla="*/ 996612 h 1183829"/>
                <a:gd name="csX16" fmla="*/ 26710 w 2232248"/>
                <a:gd name="csY16" fmla="*/ 988802 h 1183829"/>
                <a:gd name="csX17" fmla="*/ 14147 w 2232248"/>
                <a:gd name="csY17" fmla="*/ 970170 h 1183829"/>
                <a:gd name="csX18" fmla="*/ 0 w 2232248"/>
                <a:gd name="csY18" fmla="*/ 900096 h 1183829"/>
                <a:gd name="csX19" fmla="*/ 0 w 2232248"/>
                <a:gd name="csY19" fmla="*/ 180024 h 1183829"/>
                <a:gd name="csX20" fmla="*/ 180024 w 2232248"/>
                <a:gd name="csY20" fmla="*/ 0 h 118382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2232248" h="1183829">
                  <a:moveTo>
                    <a:pt x="180024" y="0"/>
                  </a:moveTo>
                  <a:lnTo>
                    <a:pt x="1980216" y="0"/>
                  </a:lnTo>
                  <a:cubicBezTo>
                    <a:pt x="2036143" y="0"/>
                    <a:pt x="2086113" y="25502"/>
                    <a:pt x="2119132" y="65512"/>
                  </a:cubicBezTo>
                  <a:lnTo>
                    <a:pt x="2119338" y="65852"/>
                  </a:lnTo>
                  <a:lnTo>
                    <a:pt x="2120782" y="66787"/>
                  </a:lnTo>
                  <a:lnTo>
                    <a:pt x="2205296" y="189428"/>
                  </a:lnTo>
                  <a:lnTo>
                    <a:pt x="2206937" y="197101"/>
                  </a:lnTo>
                  <a:lnTo>
                    <a:pt x="2218101" y="213659"/>
                  </a:lnTo>
                  <a:cubicBezTo>
                    <a:pt x="2227211" y="235197"/>
                    <a:pt x="2232248" y="258877"/>
                    <a:pt x="2232248" y="283733"/>
                  </a:cubicBezTo>
                  <a:lnTo>
                    <a:pt x="2232248" y="1003805"/>
                  </a:lnTo>
                  <a:cubicBezTo>
                    <a:pt x="2232248" y="1103230"/>
                    <a:pt x="2151649" y="1183829"/>
                    <a:pt x="2052224" y="1183829"/>
                  </a:cubicBezTo>
                  <a:lnTo>
                    <a:pt x="252032" y="1183829"/>
                  </a:lnTo>
                  <a:cubicBezTo>
                    <a:pt x="202320" y="1183829"/>
                    <a:pt x="157314" y="1163679"/>
                    <a:pt x="124736" y="1131101"/>
                  </a:cubicBezTo>
                  <a:lnTo>
                    <a:pt x="119734" y="1123682"/>
                  </a:lnTo>
                  <a:lnTo>
                    <a:pt x="112894" y="1119253"/>
                  </a:lnTo>
                  <a:lnTo>
                    <a:pt x="28380" y="996612"/>
                  </a:lnTo>
                  <a:lnTo>
                    <a:pt x="26710" y="988802"/>
                  </a:lnTo>
                  <a:lnTo>
                    <a:pt x="14147" y="970170"/>
                  </a:lnTo>
                  <a:cubicBezTo>
                    <a:pt x="5038" y="948632"/>
                    <a:pt x="0" y="924952"/>
                    <a:pt x="0" y="900096"/>
                  </a:cubicBezTo>
                  <a:lnTo>
                    <a:pt x="0" y="180024"/>
                  </a:lnTo>
                  <a:cubicBezTo>
                    <a:pt x="0" y="80599"/>
                    <a:pt x="80599" y="0"/>
                    <a:pt x="180024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2" name="四角形: 角を丸くする 1301">
              <a:extLst>
                <a:ext uri="{FF2B5EF4-FFF2-40B4-BE49-F238E27FC236}">
                  <a16:creationId xmlns:a16="http://schemas.microsoft.com/office/drawing/2014/main" id="{499DD23D-C9B8-66E4-4826-764B56F7112A}"/>
                </a:ext>
              </a:extLst>
            </p:cNvPr>
            <p:cNvSpPr/>
            <p:nvPr/>
          </p:nvSpPr>
          <p:spPr>
            <a:xfrm>
              <a:off x="1372444" y="548680"/>
              <a:ext cx="2160240" cy="1080120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楕円 1304">
              <a:extLst>
                <a:ext uri="{FF2B5EF4-FFF2-40B4-BE49-F238E27FC236}">
                  <a16:creationId xmlns:a16="http://schemas.microsoft.com/office/drawing/2014/main" id="{6045C94E-9743-26A2-AFB4-A6D35E4A1044}"/>
                </a:ext>
              </a:extLst>
            </p:cNvPr>
            <p:cNvSpPr/>
            <p:nvPr/>
          </p:nvSpPr>
          <p:spPr>
            <a:xfrm>
              <a:off x="2864831" y="964230"/>
              <a:ext cx="255586" cy="25558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08" name="直線コネクタ 1307">
              <a:extLst>
                <a:ext uri="{FF2B5EF4-FFF2-40B4-BE49-F238E27FC236}">
                  <a16:creationId xmlns:a16="http://schemas.microsoft.com/office/drawing/2014/main" id="{DF8DF164-BA48-6FF2-81D7-1467EF8C32EC}"/>
                </a:ext>
              </a:extLst>
            </p:cNvPr>
            <p:cNvCxnSpPr>
              <a:stCxn id="1302" idx="0"/>
              <a:endCxn id="1302" idx="2"/>
            </p:cNvCxnSpPr>
            <p:nvPr/>
          </p:nvCxnSpPr>
          <p:spPr>
            <a:xfrm>
              <a:off x="2452564" y="548680"/>
              <a:ext cx="0" cy="1080120"/>
            </a:xfrm>
            <a:prstGeom prst="lin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310" name="テキスト ボックス 1309">
            <a:extLst>
              <a:ext uri="{FF2B5EF4-FFF2-40B4-BE49-F238E27FC236}">
                <a16:creationId xmlns:a16="http://schemas.microsoft.com/office/drawing/2014/main" id="{4DBB6FA9-5A2C-DBB3-2713-8E07B5CB70FA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ドミノ図形</a:t>
            </a:r>
          </a:p>
        </p:txBody>
      </p:sp>
    </p:spTree>
    <p:extLst>
      <p:ext uri="{BB962C8B-B14F-4D97-AF65-F5344CB8AC3E}">
        <p14:creationId xmlns:p14="http://schemas.microsoft.com/office/powerpoint/2010/main" val="1658244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4B44D-7766-D20F-D71B-AC83CC6F5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4" name="グループ化 913">
            <a:extLst>
              <a:ext uri="{FF2B5EF4-FFF2-40B4-BE49-F238E27FC236}">
                <a16:creationId xmlns:a16="http://schemas.microsoft.com/office/drawing/2014/main" id="{85842A19-71CD-37B9-6203-CC9CE23BC3C9}"/>
              </a:ext>
            </a:extLst>
          </p:cNvPr>
          <p:cNvGrpSpPr/>
          <p:nvPr/>
        </p:nvGrpSpPr>
        <p:grpSpPr>
          <a:xfrm rot="16200000" flipH="1">
            <a:off x="8470969" y="775127"/>
            <a:ext cx="614348" cy="1169566"/>
            <a:chOff x="3977655" y="800100"/>
            <a:chExt cx="870570" cy="1657350"/>
          </a:xfrm>
        </p:grpSpPr>
        <p:sp>
          <p:nvSpPr>
            <p:cNvPr id="915" name="四角形: 角を丸くする 914">
              <a:extLst>
                <a:ext uri="{FF2B5EF4-FFF2-40B4-BE49-F238E27FC236}">
                  <a16:creationId xmlns:a16="http://schemas.microsoft.com/office/drawing/2014/main" id="{62DF485C-F2CD-AC3E-2833-ECE4B0663227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6" name="四角形: 角を丸くする 915">
              <a:extLst>
                <a:ext uri="{FF2B5EF4-FFF2-40B4-BE49-F238E27FC236}">
                  <a16:creationId xmlns:a16="http://schemas.microsoft.com/office/drawing/2014/main" id="{A5B88FEF-CBC7-C460-107B-9CC86D406A40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四角形: 角を丸くする 916">
              <a:extLst>
                <a:ext uri="{FF2B5EF4-FFF2-40B4-BE49-F238E27FC236}">
                  <a16:creationId xmlns:a16="http://schemas.microsoft.com/office/drawing/2014/main" id="{97233F91-2FF9-A5CE-93A0-2BBF61D17CFB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楕円 921">
              <a:extLst>
                <a:ext uri="{FF2B5EF4-FFF2-40B4-BE49-F238E27FC236}">
                  <a16:creationId xmlns:a16="http://schemas.microsoft.com/office/drawing/2014/main" id="{28B8F503-FF06-62CA-6258-A2EAD127219B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楕円 926">
              <a:extLst>
                <a:ext uri="{FF2B5EF4-FFF2-40B4-BE49-F238E27FC236}">
                  <a16:creationId xmlns:a16="http://schemas.microsoft.com/office/drawing/2014/main" id="{0AF15669-590C-C170-C252-488733114208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楕円 927">
              <a:extLst>
                <a:ext uri="{FF2B5EF4-FFF2-40B4-BE49-F238E27FC236}">
                  <a16:creationId xmlns:a16="http://schemas.microsoft.com/office/drawing/2014/main" id="{A203CB4F-8C59-FB03-40E0-A1547CA8749B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楕円 928">
              <a:extLst>
                <a:ext uri="{FF2B5EF4-FFF2-40B4-BE49-F238E27FC236}">
                  <a16:creationId xmlns:a16="http://schemas.microsoft.com/office/drawing/2014/main" id="{FCF0E72A-039E-24CD-22DD-A4A8BA2FE6DE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楕円 932">
              <a:extLst>
                <a:ext uri="{FF2B5EF4-FFF2-40B4-BE49-F238E27FC236}">
                  <a16:creationId xmlns:a16="http://schemas.microsoft.com/office/drawing/2014/main" id="{6CC4F636-03F5-4DE7-C47F-5EB585A980F3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楕円 933">
              <a:extLst>
                <a:ext uri="{FF2B5EF4-FFF2-40B4-BE49-F238E27FC236}">
                  <a16:creationId xmlns:a16="http://schemas.microsoft.com/office/drawing/2014/main" id="{C156388C-11B7-A624-1EA1-5F9CAED23A84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楕円 934">
              <a:extLst>
                <a:ext uri="{FF2B5EF4-FFF2-40B4-BE49-F238E27FC236}">
                  <a16:creationId xmlns:a16="http://schemas.microsoft.com/office/drawing/2014/main" id="{CE7CA641-8DFE-19D8-97C0-3E7F3296894E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四角形: 角を丸くする 88">
              <a:extLst>
                <a:ext uri="{FF2B5EF4-FFF2-40B4-BE49-F238E27FC236}">
                  <a16:creationId xmlns:a16="http://schemas.microsoft.com/office/drawing/2014/main" id="{31E1A930-78B6-7291-55E3-B3DF2D77AB5A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四角形: 角を丸くする 88">
              <a:extLst>
                <a:ext uri="{FF2B5EF4-FFF2-40B4-BE49-F238E27FC236}">
                  <a16:creationId xmlns:a16="http://schemas.microsoft.com/office/drawing/2014/main" id="{F63D7F0D-2BF5-8C48-BD6F-1F126B57FA33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6C71EC8-F647-3907-8330-93666737CDD4}"/>
              </a:ext>
            </a:extLst>
          </p:cNvPr>
          <p:cNvGrpSpPr/>
          <p:nvPr/>
        </p:nvGrpSpPr>
        <p:grpSpPr>
          <a:xfrm rot="16200000" flipH="1">
            <a:off x="1054145" y="1608743"/>
            <a:ext cx="614348" cy="1169566"/>
            <a:chOff x="3977655" y="800100"/>
            <a:chExt cx="870570" cy="1657350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15DF9EF5-1055-6FBA-C43B-6059C56D1635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F01040FF-5431-4C5F-6F2A-B2FCF47E1842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75D64A79-A811-A661-ED9D-2A8D4C04AE35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四角形: 角を丸くする 88">
              <a:extLst>
                <a:ext uri="{FF2B5EF4-FFF2-40B4-BE49-F238E27FC236}">
                  <a16:creationId xmlns:a16="http://schemas.microsoft.com/office/drawing/2014/main" id="{446133C0-E622-27E6-E407-FED7E1B1C379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四角形: 角を丸くする 88">
              <a:extLst>
                <a:ext uri="{FF2B5EF4-FFF2-40B4-BE49-F238E27FC236}">
                  <a16:creationId xmlns:a16="http://schemas.microsoft.com/office/drawing/2014/main" id="{A9C2B404-2AD9-00E0-ADB1-0B6FC0583566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2" name="グループ化 911">
            <a:extLst>
              <a:ext uri="{FF2B5EF4-FFF2-40B4-BE49-F238E27FC236}">
                <a16:creationId xmlns:a16="http://schemas.microsoft.com/office/drawing/2014/main" id="{3F754B87-ADC3-78F7-6EF3-5016D3DD00E9}"/>
              </a:ext>
            </a:extLst>
          </p:cNvPr>
          <p:cNvGrpSpPr/>
          <p:nvPr/>
        </p:nvGrpSpPr>
        <p:grpSpPr>
          <a:xfrm rot="16200000" flipH="1">
            <a:off x="2537529" y="775127"/>
            <a:ext cx="614348" cy="1169566"/>
            <a:chOff x="3977655" y="800100"/>
            <a:chExt cx="870570" cy="1657350"/>
          </a:xfrm>
        </p:grpSpPr>
        <p:sp>
          <p:nvSpPr>
            <p:cNvPr id="913" name="四角形: 角を丸くする 912">
              <a:extLst>
                <a:ext uri="{FF2B5EF4-FFF2-40B4-BE49-F238E27FC236}">
                  <a16:creationId xmlns:a16="http://schemas.microsoft.com/office/drawing/2014/main" id="{F0B3102E-6281-906F-0CBC-4DAB4F53CA73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8" name="四角形: 角を丸くする 1057">
              <a:extLst>
                <a:ext uri="{FF2B5EF4-FFF2-40B4-BE49-F238E27FC236}">
                  <a16:creationId xmlns:a16="http://schemas.microsoft.com/office/drawing/2014/main" id="{0392C4AF-13D0-0A1A-35C7-8D80CE27D386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四角形: 角を丸くする 1058">
              <a:extLst>
                <a:ext uri="{FF2B5EF4-FFF2-40B4-BE49-F238E27FC236}">
                  <a16:creationId xmlns:a16="http://schemas.microsoft.com/office/drawing/2014/main" id="{9940E340-86C2-C9FE-9147-1F088F3DD643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楕円 1063">
              <a:extLst>
                <a:ext uri="{FF2B5EF4-FFF2-40B4-BE49-F238E27FC236}">
                  <a16:creationId xmlns:a16="http://schemas.microsoft.com/office/drawing/2014/main" id="{C91F73B2-E03F-344B-579E-3BE55C7A9786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楕円 1068">
              <a:extLst>
                <a:ext uri="{FF2B5EF4-FFF2-40B4-BE49-F238E27FC236}">
                  <a16:creationId xmlns:a16="http://schemas.microsoft.com/office/drawing/2014/main" id="{D2970CB0-40B5-89E8-5011-1EF85C6087A2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楕円 1076">
              <a:extLst>
                <a:ext uri="{FF2B5EF4-FFF2-40B4-BE49-F238E27FC236}">
                  <a16:creationId xmlns:a16="http://schemas.microsoft.com/office/drawing/2014/main" id="{4E696601-60DB-8E3E-7717-80BA2E7F17F3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四角形: 角を丸くする 88">
              <a:extLst>
                <a:ext uri="{FF2B5EF4-FFF2-40B4-BE49-F238E27FC236}">
                  <a16:creationId xmlns:a16="http://schemas.microsoft.com/office/drawing/2014/main" id="{C1F21B1A-29FD-BB59-6E83-A846C3EAAA26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四角形: 角を丸くする 88">
              <a:extLst>
                <a:ext uri="{FF2B5EF4-FFF2-40B4-BE49-F238E27FC236}">
                  <a16:creationId xmlns:a16="http://schemas.microsoft.com/office/drawing/2014/main" id="{0E80BCCC-6D38-FB2F-9D2E-9C2FCB8F6F75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0" name="グループ化 1079">
            <a:extLst>
              <a:ext uri="{FF2B5EF4-FFF2-40B4-BE49-F238E27FC236}">
                <a16:creationId xmlns:a16="http://schemas.microsoft.com/office/drawing/2014/main" id="{AF411FF2-1528-378D-4E40-6D0A90F38188}"/>
              </a:ext>
            </a:extLst>
          </p:cNvPr>
          <p:cNvGrpSpPr/>
          <p:nvPr/>
        </p:nvGrpSpPr>
        <p:grpSpPr>
          <a:xfrm rot="16200000" flipH="1">
            <a:off x="4020889" y="775127"/>
            <a:ext cx="614348" cy="1169566"/>
            <a:chOff x="3977655" y="800100"/>
            <a:chExt cx="870570" cy="1657350"/>
          </a:xfrm>
        </p:grpSpPr>
        <p:sp>
          <p:nvSpPr>
            <p:cNvPr id="1081" name="四角形: 角を丸くする 1080">
              <a:extLst>
                <a:ext uri="{FF2B5EF4-FFF2-40B4-BE49-F238E27FC236}">
                  <a16:creationId xmlns:a16="http://schemas.microsoft.com/office/drawing/2014/main" id="{10D69C85-CD91-9F8C-E460-C08182070E9B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2" name="四角形: 角を丸くする 1081">
              <a:extLst>
                <a:ext uri="{FF2B5EF4-FFF2-40B4-BE49-F238E27FC236}">
                  <a16:creationId xmlns:a16="http://schemas.microsoft.com/office/drawing/2014/main" id="{97C9B6C3-3C42-A758-E9D8-712C3630FE8D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四角形: 角を丸くする 1082">
              <a:extLst>
                <a:ext uri="{FF2B5EF4-FFF2-40B4-BE49-F238E27FC236}">
                  <a16:creationId xmlns:a16="http://schemas.microsoft.com/office/drawing/2014/main" id="{2D23AB7A-CA9E-9E60-E5C6-6CD4EF23768F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楕円 1087">
              <a:extLst>
                <a:ext uri="{FF2B5EF4-FFF2-40B4-BE49-F238E27FC236}">
                  <a16:creationId xmlns:a16="http://schemas.microsoft.com/office/drawing/2014/main" id="{9A062BD1-73D3-F51B-7882-41BDCE38D3C7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B9413BA0-CF91-C7D3-D374-8B84D8C61A26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楕円 1096">
              <a:extLst>
                <a:ext uri="{FF2B5EF4-FFF2-40B4-BE49-F238E27FC236}">
                  <a16:creationId xmlns:a16="http://schemas.microsoft.com/office/drawing/2014/main" id="{D2DA51BC-C141-998C-63F3-FFEBA2FDA1A4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楕円 1100">
              <a:extLst>
                <a:ext uri="{FF2B5EF4-FFF2-40B4-BE49-F238E27FC236}">
                  <a16:creationId xmlns:a16="http://schemas.microsoft.com/office/drawing/2014/main" id="{E9F46667-6914-4FEA-6186-65A737E02A45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四角形: 角を丸くする 88">
              <a:extLst>
                <a:ext uri="{FF2B5EF4-FFF2-40B4-BE49-F238E27FC236}">
                  <a16:creationId xmlns:a16="http://schemas.microsoft.com/office/drawing/2014/main" id="{43193C25-D978-3FCA-27C7-75C8311DE040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四角形: 角を丸くする 88">
              <a:extLst>
                <a:ext uri="{FF2B5EF4-FFF2-40B4-BE49-F238E27FC236}">
                  <a16:creationId xmlns:a16="http://schemas.microsoft.com/office/drawing/2014/main" id="{DBF53A04-B472-C734-F627-1097A6265A31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598F5EE7-4B8B-0F23-B012-7FECEC55EFF5}"/>
              </a:ext>
            </a:extLst>
          </p:cNvPr>
          <p:cNvGrpSpPr/>
          <p:nvPr/>
        </p:nvGrpSpPr>
        <p:grpSpPr>
          <a:xfrm rot="16200000" flipH="1">
            <a:off x="5504249" y="775127"/>
            <a:ext cx="614348" cy="1169566"/>
            <a:chOff x="3977655" y="800100"/>
            <a:chExt cx="870570" cy="1657350"/>
          </a:xfrm>
        </p:grpSpPr>
        <p:sp>
          <p:nvSpPr>
            <p:cNvPr id="1105" name="四角形: 角を丸くする 1104">
              <a:extLst>
                <a:ext uri="{FF2B5EF4-FFF2-40B4-BE49-F238E27FC236}">
                  <a16:creationId xmlns:a16="http://schemas.microsoft.com/office/drawing/2014/main" id="{0D919249-E47A-72D4-38AD-E2789CBD6E63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6" name="四角形: 角を丸くする 1105">
              <a:extLst>
                <a:ext uri="{FF2B5EF4-FFF2-40B4-BE49-F238E27FC236}">
                  <a16:creationId xmlns:a16="http://schemas.microsoft.com/office/drawing/2014/main" id="{C8450632-A2F8-10F3-A788-06672AE0D3FB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四角形: 角を丸くする 1106">
              <a:extLst>
                <a:ext uri="{FF2B5EF4-FFF2-40B4-BE49-F238E27FC236}">
                  <a16:creationId xmlns:a16="http://schemas.microsoft.com/office/drawing/2014/main" id="{E17C642E-1553-966D-5FA3-1C455C22ADD1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楕円 1111">
              <a:extLst>
                <a:ext uri="{FF2B5EF4-FFF2-40B4-BE49-F238E27FC236}">
                  <a16:creationId xmlns:a16="http://schemas.microsoft.com/office/drawing/2014/main" id="{3076D6D2-6ED2-985F-D12C-728C3E4B1ACE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楕円 1116">
              <a:extLst>
                <a:ext uri="{FF2B5EF4-FFF2-40B4-BE49-F238E27FC236}">
                  <a16:creationId xmlns:a16="http://schemas.microsoft.com/office/drawing/2014/main" id="{9B472698-ACC5-CB74-B12A-DA01B4E91D13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楕円 1118">
              <a:extLst>
                <a:ext uri="{FF2B5EF4-FFF2-40B4-BE49-F238E27FC236}">
                  <a16:creationId xmlns:a16="http://schemas.microsoft.com/office/drawing/2014/main" id="{BF89D3D6-449C-32FA-CC59-84A03978E159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5C3837F2-7534-1560-4022-B9395122F127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楕円 1124">
              <a:extLst>
                <a:ext uri="{FF2B5EF4-FFF2-40B4-BE49-F238E27FC236}">
                  <a16:creationId xmlns:a16="http://schemas.microsoft.com/office/drawing/2014/main" id="{5EA2EF89-2DAC-0174-3598-FC98A8B139D4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四角形: 角を丸くする 88">
              <a:extLst>
                <a:ext uri="{FF2B5EF4-FFF2-40B4-BE49-F238E27FC236}">
                  <a16:creationId xmlns:a16="http://schemas.microsoft.com/office/drawing/2014/main" id="{F52D151D-D59F-388D-6CE2-7461651D4D4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四角形: 角を丸くする 88">
              <a:extLst>
                <a:ext uri="{FF2B5EF4-FFF2-40B4-BE49-F238E27FC236}">
                  <a16:creationId xmlns:a16="http://schemas.microsoft.com/office/drawing/2014/main" id="{322B4D39-5D04-849A-DE82-B71511B40D13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8" name="グループ化 1127">
            <a:extLst>
              <a:ext uri="{FF2B5EF4-FFF2-40B4-BE49-F238E27FC236}">
                <a16:creationId xmlns:a16="http://schemas.microsoft.com/office/drawing/2014/main" id="{BBA21DBA-8BA2-F33A-9D41-C7C0D466C4C7}"/>
              </a:ext>
            </a:extLst>
          </p:cNvPr>
          <p:cNvGrpSpPr/>
          <p:nvPr/>
        </p:nvGrpSpPr>
        <p:grpSpPr>
          <a:xfrm rot="16200000" flipH="1">
            <a:off x="6987609" y="775127"/>
            <a:ext cx="614348" cy="1169566"/>
            <a:chOff x="3977655" y="800100"/>
            <a:chExt cx="870570" cy="1657350"/>
          </a:xfrm>
        </p:grpSpPr>
        <p:sp>
          <p:nvSpPr>
            <p:cNvPr id="1129" name="四角形: 角を丸くする 1128">
              <a:extLst>
                <a:ext uri="{FF2B5EF4-FFF2-40B4-BE49-F238E27FC236}">
                  <a16:creationId xmlns:a16="http://schemas.microsoft.com/office/drawing/2014/main" id="{96B62CF6-1E96-21EC-FC26-B37411175F54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0" name="四角形: 角を丸くする 1129">
              <a:extLst>
                <a:ext uri="{FF2B5EF4-FFF2-40B4-BE49-F238E27FC236}">
                  <a16:creationId xmlns:a16="http://schemas.microsoft.com/office/drawing/2014/main" id="{6C8423E1-7EF0-38E0-EDFE-4D98880A1A59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四角形: 角を丸くする 1130">
              <a:extLst>
                <a:ext uri="{FF2B5EF4-FFF2-40B4-BE49-F238E27FC236}">
                  <a16:creationId xmlns:a16="http://schemas.microsoft.com/office/drawing/2014/main" id="{24A5FF87-E9F8-E04B-B3B2-E65745815798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AB9FD975-15A8-7624-EE53-447E8F4A811F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楕円 1140">
              <a:extLst>
                <a:ext uri="{FF2B5EF4-FFF2-40B4-BE49-F238E27FC236}">
                  <a16:creationId xmlns:a16="http://schemas.microsoft.com/office/drawing/2014/main" id="{BC7DC4FC-20CD-B1B0-48FD-6FE4819CFE09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89F80629-3532-3D07-6C5D-CD2FF5B51F5E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楕円 1144">
              <a:extLst>
                <a:ext uri="{FF2B5EF4-FFF2-40B4-BE49-F238E27FC236}">
                  <a16:creationId xmlns:a16="http://schemas.microsoft.com/office/drawing/2014/main" id="{7C17379D-6170-C75D-3320-95008E005169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楕円 1146">
              <a:extLst>
                <a:ext uri="{FF2B5EF4-FFF2-40B4-BE49-F238E27FC236}">
                  <a16:creationId xmlns:a16="http://schemas.microsoft.com/office/drawing/2014/main" id="{32B660CE-8F54-3BFD-C2CE-D2833D892ED4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268C556C-7200-3E65-33A9-0A04AEAB2481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四角形: 角を丸くする 88">
              <a:extLst>
                <a:ext uri="{FF2B5EF4-FFF2-40B4-BE49-F238E27FC236}">
                  <a16:creationId xmlns:a16="http://schemas.microsoft.com/office/drawing/2014/main" id="{334F1256-FDCA-80C0-F760-3A8B422AE5E4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四角形: 角を丸くする 88">
              <a:extLst>
                <a:ext uri="{FF2B5EF4-FFF2-40B4-BE49-F238E27FC236}">
                  <a16:creationId xmlns:a16="http://schemas.microsoft.com/office/drawing/2014/main" id="{A5CC83FE-643D-EE25-D320-EA2C05A4D95E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0" name="グループ化 1489">
            <a:extLst>
              <a:ext uri="{FF2B5EF4-FFF2-40B4-BE49-F238E27FC236}">
                <a16:creationId xmlns:a16="http://schemas.microsoft.com/office/drawing/2014/main" id="{E22AAD96-0F44-8E78-A850-0683647D92D3}"/>
              </a:ext>
            </a:extLst>
          </p:cNvPr>
          <p:cNvGrpSpPr/>
          <p:nvPr/>
        </p:nvGrpSpPr>
        <p:grpSpPr>
          <a:xfrm rot="16200000" flipH="1">
            <a:off x="8470969" y="1588299"/>
            <a:ext cx="614348" cy="1169566"/>
            <a:chOff x="3977655" y="800100"/>
            <a:chExt cx="870570" cy="1657350"/>
          </a:xfrm>
        </p:grpSpPr>
        <p:sp>
          <p:nvSpPr>
            <p:cNvPr id="1611" name="四角形: 角を丸くする 1610">
              <a:extLst>
                <a:ext uri="{FF2B5EF4-FFF2-40B4-BE49-F238E27FC236}">
                  <a16:creationId xmlns:a16="http://schemas.microsoft.com/office/drawing/2014/main" id="{B422E212-AA2A-DD12-4C1B-507BD9E6CB63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2" name="四角形: 角を丸くする 1611">
              <a:extLst>
                <a:ext uri="{FF2B5EF4-FFF2-40B4-BE49-F238E27FC236}">
                  <a16:creationId xmlns:a16="http://schemas.microsoft.com/office/drawing/2014/main" id="{79110BF7-BC71-12A0-5E3B-A5A7169BB9DB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四角形: 角を丸くする 1612">
              <a:extLst>
                <a:ext uri="{FF2B5EF4-FFF2-40B4-BE49-F238E27FC236}">
                  <a16:creationId xmlns:a16="http://schemas.microsoft.com/office/drawing/2014/main" id="{BC2A58E6-1ADC-6A90-2D98-46AB16C164E7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楕円 1613">
              <a:extLst>
                <a:ext uri="{FF2B5EF4-FFF2-40B4-BE49-F238E27FC236}">
                  <a16:creationId xmlns:a16="http://schemas.microsoft.com/office/drawing/2014/main" id="{3B822525-AFEA-959F-4B1A-25EFA1F5C3E7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楕円 1621">
              <a:extLst>
                <a:ext uri="{FF2B5EF4-FFF2-40B4-BE49-F238E27FC236}">
                  <a16:creationId xmlns:a16="http://schemas.microsoft.com/office/drawing/2014/main" id="{C3A2004A-AF91-28C8-A533-2B27B853F022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楕円 1622">
              <a:extLst>
                <a:ext uri="{FF2B5EF4-FFF2-40B4-BE49-F238E27FC236}">
                  <a16:creationId xmlns:a16="http://schemas.microsoft.com/office/drawing/2014/main" id="{14552D75-AA6E-4369-9FC5-ACAC5A94FA60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楕円 1623">
              <a:extLst>
                <a:ext uri="{FF2B5EF4-FFF2-40B4-BE49-F238E27FC236}">
                  <a16:creationId xmlns:a16="http://schemas.microsoft.com/office/drawing/2014/main" id="{87D30859-9C9E-F454-A310-895980A01A7B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楕円 1624">
              <a:extLst>
                <a:ext uri="{FF2B5EF4-FFF2-40B4-BE49-F238E27FC236}">
                  <a16:creationId xmlns:a16="http://schemas.microsoft.com/office/drawing/2014/main" id="{BFFFDAF8-B352-0617-FA52-14BC190B8F77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楕円 1628">
              <a:extLst>
                <a:ext uri="{FF2B5EF4-FFF2-40B4-BE49-F238E27FC236}">
                  <a16:creationId xmlns:a16="http://schemas.microsoft.com/office/drawing/2014/main" id="{19988FA0-2ACF-05C0-F175-E60E11B5474E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楕円 1629">
              <a:extLst>
                <a:ext uri="{FF2B5EF4-FFF2-40B4-BE49-F238E27FC236}">
                  <a16:creationId xmlns:a16="http://schemas.microsoft.com/office/drawing/2014/main" id="{9D5E7761-5B56-AEF7-D6BE-08227ECB7A0C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楕円 1630">
              <a:extLst>
                <a:ext uri="{FF2B5EF4-FFF2-40B4-BE49-F238E27FC236}">
                  <a16:creationId xmlns:a16="http://schemas.microsoft.com/office/drawing/2014/main" id="{343BA954-B26F-063A-8493-6EA03FCEB9A4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四角形: 角を丸くする 88">
              <a:extLst>
                <a:ext uri="{FF2B5EF4-FFF2-40B4-BE49-F238E27FC236}">
                  <a16:creationId xmlns:a16="http://schemas.microsoft.com/office/drawing/2014/main" id="{5914C832-9D31-7C86-751B-B4D258A2799C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四角形: 角を丸くする 88">
              <a:extLst>
                <a:ext uri="{FF2B5EF4-FFF2-40B4-BE49-F238E27FC236}">
                  <a16:creationId xmlns:a16="http://schemas.microsoft.com/office/drawing/2014/main" id="{BCEC5C3D-B82A-41BB-01A5-92153A33A02A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2" name="グループ化 1491">
            <a:extLst>
              <a:ext uri="{FF2B5EF4-FFF2-40B4-BE49-F238E27FC236}">
                <a16:creationId xmlns:a16="http://schemas.microsoft.com/office/drawing/2014/main" id="{1AA738DF-166E-7C1B-95CF-4A7374BBF851}"/>
              </a:ext>
            </a:extLst>
          </p:cNvPr>
          <p:cNvGrpSpPr/>
          <p:nvPr/>
        </p:nvGrpSpPr>
        <p:grpSpPr>
          <a:xfrm rot="16200000" flipH="1">
            <a:off x="2537529" y="1588299"/>
            <a:ext cx="614348" cy="1169566"/>
            <a:chOff x="3977655" y="800100"/>
            <a:chExt cx="870570" cy="1657350"/>
          </a:xfrm>
        </p:grpSpPr>
        <p:sp>
          <p:nvSpPr>
            <p:cNvPr id="1565" name="四角形: 角を丸くする 1564">
              <a:extLst>
                <a:ext uri="{FF2B5EF4-FFF2-40B4-BE49-F238E27FC236}">
                  <a16:creationId xmlns:a16="http://schemas.microsoft.com/office/drawing/2014/main" id="{6A2CDDC4-BB91-8241-DBE4-8386D29087EB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6" name="四角形: 角を丸くする 1565">
              <a:extLst>
                <a:ext uri="{FF2B5EF4-FFF2-40B4-BE49-F238E27FC236}">
                  <a16:creationId xmlns:a16="http://schemas.microsoft.com/office/drawing/2014/main" id="{56233AA9-D9F9-3995-3B2D-273511E4B798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四角形: 角を丸くする 1566">
              <a:extLst>
                <a:ext uri="{FF2B5EF4-FFF2-40B4-BE49-F238E27FC236}">
                  <a16:creationId xmlns:a16="http://schemas.microsoft.com/office/drawing/2014/main" id="{B85B0D98-0708-A4D9-34F9-EDA13566CC76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楕円 1567">
              <a:extLst>
                <a:ext uri="{FF2B5EF4-FFF2-40B4-BE49-F238E27FC236}">
                  <a16:creationId xmlns:a16="http://schemas.microsoft.com/office/drawing/2014/main" id="{6344A76E-E6FE-C3FE-23A2-BD9F0224BE69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楕円 1575">
              <a:extLst>
                <a:ext uri="{FF2B5EF4-FFF2-40B4-BE49-F238E27FC236}">
                  <a16:creationId xmlns:a16="http://schemas.microsoft.com/office/drawing/2014/main" id="{A70B0498-A206-0BC0-6619-04DBEFBBA5DF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楕円 1576">
              <a:extLst>
                <a:ext uri="{FF2B5EF4-FFF2-40B4-BE49-F238E27FC236}">
                  <a16:creationId xmlns:a16="http://schemas.microsoft.com/office/drawing/2014/main" id="{AA9A05B2-24B8-27B8-4EDE-A314371D5120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楕円 1584">
              <a:extLst>
                <a:ext uri="{FF2B5EF4-FFF2-40B4-BE49-F238E27FC236}">
                  <a16:creationId xmlns:a16="http://schemas.microsoft.com/office/drawing/2014/main" id="{FCFA1211-1882-DFBC-2F97-B4FEACDF6E1A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四角形: 角を丸くする 88">
              <a:extLst>
                <a:ext uri="{FF2B5EF4-FFF2-40B4-BE49-F238E27FC236}">
                  <a16:creationId xmlns:a16="http://schemas.microsoft.com/office/drawing/2014/main" id="{C9EEA3B6-37BE-0ACC-EB37-27B84A24FA00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四角形: 角を丸くする 88">
              <a:extLst>
                <a:ext uri="{FF2B5EF4-FFF2-40B4-BE49-F238E27FC236}">
                  <a16:creationId xmlns:a16="http://schemas.microsoft.com/office/drawing/2014/main" id="{17BBC3EA-1A7A-D8F9-678F-571EFFCD5652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3" name="グループ化 1492">
            <a:extLst>
              <a:ext uri="{FF2B5EF4-FFF2-40B4-BE49-F238E27FC236}">
                <a16:creationId xmlns:a16="http://schemas.microsoft.com/office/drawing/2014/main" id="{ED6A8F99-FAE5-E56A-4D50-76A1D22C4797}"/>
              </a:ext>
            </a:extLst>
          </p:cNvPr>
          <p:cNvGrpSpPr/>
          <p:nvPr/>
        </p:nvGrpSpPr>
        <p:grpSpPr>
          <a:xfrm rot="16200000" flipH="1">
            <a:off x="4020889" y="1588299"/>
            <a:ext cx="614348" cy="1169566"/>
            <a:chOff x="3977655" y="800100"/>
            <a:chExt cx="870570" cy="1657350"/>
          </a:xfrm>
        </p:grpSpPr>
        <p:sp>
          <p:nvSpPr>
            <p:cNvPr id="1542" name="四角形: 角を丸くする 1541">
              <a:extLst>
                <a:ext uri="{FF2B5EF4-FFF2-40B4-BE49-F238E27FC236}">
                  <a16:creationId xmlns:a16="http://schemas.microsoft.com/office/drawing/2014/main" id="{41A5FC31-A6ED-71E5-22CA-D3AD64BCEA5F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3" name="四角形: 角を丸くする 1542">
              <a:extLst>
                <a:ext uri="{FF2B5EF4-FFF2-40B4-BE49-F238E27FC236}">
                  <a16:creationId xmlns:a16="http://schemas.microsoft.com/office/drawing/2014/main" id="{BB2FC8A9-2F8E-BC80-B184-7FE8823ACC5F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四角形: 角を丸くする 1543">
              <a:extLst>
                <a:ext uri="{FF2B5EF4-FFF2-40B4-BE49-F238E27FC236}">
                  <a16:creationId xmlns:a16="http://schemas.microsoft.com/office/drawing/2014/main" id="{41A6D577-6733-E573-00E4-EC434C0918F8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楕円 1544">
              <a:extLst>
                <a:ext uri="{FF2B5EF4-FFF2-40B4-BE49-F238E27FC236}">
                  <a16:creationId xmlns:a16="http://schemas.microsoft.com/office/drawing/2014/main" id="{48FD131C-CF06-F54E-DC36-27ECE9D083C4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楕円 1552">
              <a:extLst>
                <a:ext uri="{FF2B5EF4-FFF2-40B4-BE49-F238E27FC236}">
                  <a16:creationId xmlns:a16="http://schemas.microsoft.com/office/drawing/2014/main" id="{35FAFF2F-05E1-CF15-DE62-C3408AA41BCD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楕円 1553">
              <a:extLst>
                <a:ext uri="{FF2B5EF4-FFF2-40B4-BE49-F238E27FC236}">
                  <a16:creationId xmlns:a16="http://schemas.microsoft.com/office/drawing/2014/main" id="{706ED8A2-5554-FE7C-F8C7-FD011717BE23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楕円 1557">
              <a:extLst>
                <a:ext uri="{FF2B5EF4-FFF2-40B4-BE49-F238E27FC236}">
                  <a16:creationId xmlns:a16="http://schemas.microsoft.com/office/drawing/2014/main" id="{DCBE6CA2-1699-2EA4-1BC1-BED7347E9564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楕円 1561">
              <a:extLst>
                <a:ext uri="{FF2B5EF4-FFF2-40B4-BE49-F238E27FC236}">
                  <a16:creationId xmlns:a16="http://schemas.microsoft.com/office/drawing/2014/main" id="{1CA47FF5-18C3-3A6A-E806-EDFF018B5A0C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四角形: 角を丸くする 88">
              <a:extLst>
                <a:ext uri="{FF2B5EF4-FFF2-40B4-BE49-F238E27FC236}">
                  <a16:creationId xmlns:a16="http://schemas.microsoft.com/office/drawing/2014/main" id="{BA6732E8-7848-1F57-96CB-63BC72B3A79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四角形: 角を丸くする 88">
              <a:extLst>
                <a:ext uri="{FF2B5EF4-FFF2-40B4-BE49-F238E27FC236}">
                  <a16:creationId xmlns:a16="http://schemas.microsoft.com/office/drawing/2014/main" id="{EF95F93D-A7D1-4433-B11E-CEC5312E04A3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4" name="グループ化 1493">
            <a:extLst>
              <a:ext uri="{FF2B5EF4-FFF2-40B4-BE49-F238E27FC236}">
                <a16:creationId xmlns:a16="http://schemas.microsoft.com/office/drawing/2014/main" id="{9BECE539-A1B7-9D2E-D290-33447782D38C}"/>
              </a:ext>
            </a:extLst>
          </p:cNvPr>
          <p:cNvGrpSpPr/>
          <p:nvPr/>
        </p:nvGrpSpPr>
        <p:grpSpPr>
          <a:xfrm rot="16200000" flipH="1">
            <a:off x="5504249" y="1588299"/>
            <a:ext cx="614348" cy="1169566"/>
            <a:chOff x="3977655" y="800100"/>
            <a:chExt cx="870570" cy="1657350"/>
          </a:xfrm>
        </p:grpSpPr>
        <p:sp>
          <p:nvSpPr>
            <p:cNvPr id="1519" name="四角形: 角を丸くする 1518">
              <a:extLst>
                <a:ext uri="{FF2B5EF4-FFF2-40B4-BE49-F238E27FC236}">
                  <a16:creationId xmlns:a16="http://schemas.microsoft.com/office/drawing/2014/main" id="{77889702-2282-5C31-ED7D-E2F79A7B5E01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0" name="四角形: 角を丸くする 1519">
              <a:extLst>
                <a:ext uri="{FF2B5EF4-FFF2-40B4-BE49-F238E27FC236}">
                  <a16:creationId xmlns:a16="http://schemas.microsoft.com/office/drawing/2014/main" id="{F5C73DDA-1077-47DF-9313-BD9C850FE0D7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四角形: 角を丸くする 1520">
              <a:extLst>
                <a:ext uri="{FF2B5EF4-FFF2-40B4-BE49-F238E27FC236}">
                  <a16:creationId xmlns:a16="http://schemas.microsoft.com/office/drawing/2014/main" id="{A796DC01-0225-4590-4E48-38F38B45DA60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楕円 1521">
              <a:extLst>
                <a:ext uri="{FF2B5EF4-FFF2-40B4-BE49-F238E27FC236}">
                  <a16:creationId xmlns:a16="http://schemas.microsoft.com/office/drawing/2014/main" id="{22C2511A-8A7B-379B-C80B-8679A77659E2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0" name="楕円 1529">
              <a:extLst>
                <a:ext uri="{FF2B5EF4-FFF2-40B4-BE49-F238E27FC236}">
                  <a16:creationId xmlns:a16="http://schemas.microsoft.com/office/drawing/2014/main" id="{E17245AC-58C4-1448-FACC-9D925A9CC5FD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楕円 1530">
              <a:extLst>
                <a:ext uri="{FF2B5EF4-FFF2-40B4-BE49-F238E27FC236}">
                  <a16:creationId xmlns:a16="http://schemas.microsoft.com/office/drawing/2014/main" id="{6D0CDE35-F51D-2D23-4C96-05691DBA6916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楕円 1532">
              <a:extLst>
                <a:ext uri="{FF2B5EF4-FFF2-40B4-BE49-F238E27FC236}">
                  <a16:creationId xmlns:a16="http://schemas.microsoft.com/office/drawing/2014/main" id="{66EB682C-977E-D98D-82CC-43EA2B46B252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楕円 1536">
              <a:extLst>
                <a:ext uri="{FF2B5EF4-FFF2-40B4-BE49-F238E27FC236}">
                  <a16:creationId xmlns:a16="http://schemas.microsoft.com/office/drawing/2014/main" id="{B54613FA-1B6B-CE07-4957-99229A9F81EB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楕円 1538">
              <a:extLst>
                <a:ext uri="{FF2B5EF4-FFF2-40B4-BE49-F238E27FC236}">
                  <a16:creationId xmlns:a16="http://schemas.microsoft.com/office/drawing/2014/main" id="{31BC24F2-05C6-353E-FE17-C3209FCD9280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四角形: 角を丸くする 88">
              <a:extLst>
                <a:ext uri="{FF2B5EF4-FFF2-40B4-BE49-F238E27FC236}">
                  <a16:creationId xmlns:a16="http://schemas.microsoft.com/office/drawing/2014/main" id="{0DC80FDB-1DB7-7771-F12B-7B69906E6CF6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四角形: 角を丸くする 88">
              <a:extLst>
                <a:ext uri="{FF2B5EF4-FFF2-40B4-BE49-F238E27FC236}">
                  <a16:creationId xmlns:a16="http://schemas.microsoft.com/office/drawing/2014/main" id="{2E177197-6A62-D0DC-1EFB-C2C9A2448393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5" name="グループ化 1494">
            <a:extLst>
              <a:ext uri="{FF2B5EF4-FFF2-40B4-BE49-F238E27FC236}">
                <a16:creationId xmlns:a16="http://schemas.microsoft.com/office/drawing/2014/main" id="{4406796A-0B09-DE90-9D83-69376834C71A}"/>
              </a:ext>
            </a:extLst>
          </p:cNvPr>
          <p:cNvGrpSpPr/>
          <p:nvPr/>
        </p:nvGrpSpPr>
        <p:grpSpPr>
          <a:xfrm rot="16200000" flipH="1">
            <a:off x="6987609" y="1588299"/>
            <a:ext cx="614348" cy="1169566"/>
            <a:chOff x="3977655" y="800100"/>
            <a:chExt cx="870570" cy="1657350"/>
          </a:xfrm>
        </p:grpSpPr>
        <p:sp>
          <p:nvSpPr>
            <p:cNvPr id="1496" name="四角形: 角を丸くする 1495">
              <a:extLst>
                <a:ext uri="{FF2B5EF4-FFF2-40B4-BE49-F238E27FC236}">
                  <a16:creationId xmlns:a16="http://schemas.microsoft.com/office/drawing/2014/main" id="{28798124-B1D9-6F38-1C08-32BCE0E234D5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7" name="四角形: 角を丸くする 1496">
              <a:extLst>
                <a:ext uri="{FF2B5EF4-FFF2-40B4-BE49-F238E27FC236}">
                  <a16:creationId xmlns:a16="http://schemas.microsoft.com/office/drawing/2014/main" id="{51410C32-B9BB-98D4-4C6C-253531BC88B6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四角形: 角を丸くする 1497">
              <a:extLst>
                <a:ext uri="{FF2B5EF4-FFF2-40B4-BE49-F238E27FC236}">
                  <a16:creationId xmlns:a16="http://schemas.microsoft.com/office/drawing/2014/main" id="{2DE1D383-A450-B760-8F93-C90CCD77BF5B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楕円 1498">
              <a:extLst>
                <a:ext uri="{FF2B5EF4-FFF2-40B4-BE49-F238E27FC236}">
                  <a16:creationId xmlns:a16="http://schemas.microsoft.com/office/drawing/2014/main" id="{9B121DE6-1232-BB0A-DD7F-33406610509F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楕円 1506">
              <a:extLst>
                <a:ext uri="{FF2B5EF4-FFF2-40B4-BE49-F238E27FC236}">
                  <a16:creationId xmlns:a16="http://schemas.microsoft.com/office/drawing/2014/main" id="{CBB92E0B-9875-4E1D-BFC1-70901FBF7175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楕円 1507">
              <a:extLst>
                <a:ext uri="{FF2B5EF4-FFF2-40B4-BE49-F238E27FC236}">
                  <a16:creationId xmlns:a16="http://schemas.microsoft.com/office/drawing/2014/main" id="{79433CCD-767E-515D-8557-83B412A44739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楕円 1509">
              <a:extLst>
                <a:ext uri="{FF2B5EF4-FFF2-40B4-BE49-F238E27FC236}">
                  <a16:creationId xmlns:a16="http://schemas.microsoft.com/office/drawing/2014/main" id="{C162CE82-F5CD-40F1-C7D9-AAF15BF01F4C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楕円 1511">
              <a:extLst>
                <a:ext uri="{FF2B5EF4-FFF2-40B4-BE49-F238E27FC236}">
                  <a16:creationId xmlns:a16="http://schemas.microsoft.com/office/drawing/2014/main" id="{83BF3A96-B3EF-C979-8C76-D8A385A2960E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楕円 1513">
              <a:extLst>
                <a:ext uri="{FF2B5EF4-FFF2-40B4-BE49-F238E27FC236}">
                  <a16:creationId xmlns:a16="http://schemas.microsoft.com/office/drawing/2014/main" id="{4FB8664C-4959-2FF2-F492-4FE31E004D35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楕円 1515">
              <a:extLst>
                <a:ext uri="{FF2B5EF4-FFF2-40B4-BE49-F238E27FC236}">
                  <a16:creationId xmlns:a16="http://schemas.microsoft.com/office/drawing/2014/main" id="{9F9F9FAA-FCB5-8E33-DD72-C144FA905CEC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四角形: 角を丸くする 88">
              <a:extLst>
                <a:ext uri="{FF2B5EF4-FFF2-40B4-BE49-F238E27FC236}">
                  <a16:creationId xmlns:a16="http://schemas.microsoft.com/office/drawing/2014/main" id="{A4A83598-598C-5396-D5A3-5FDFD29ADF21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四角形: 角を丸くする 88">
              <a:extLst>
                <a:ext uri="{FF2B5EF4-FFF2-40B4-BE49-F238E27FC236}">
                  <a16:creationId xmlns:a16="http://schemas.microsoft.com/office/drawing/2014/main" id="{CB56F77E-C109-CA48-F39F-F558A5D13080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5" name="グループ化 1634">
            <a:extLst>
              <a:ext uri="{FF2B5EF4-FFF2-40B4-BE49-F238E27FC236}">
                <a16:creationId xmlns:a16="http://schemas.microsoft.com/office/drawing/2014/main" id="{973B5A84-E3A5-65B8-6B08-A940CA767EBF}"/>
              </a:ext>
            </a:extLst>
          </p:cNvPr>
          <p:cNvGrpSpPr/>
          <p:nvPr/>
        </p:nvGrpSpPr>
        <p:grpSpPr>
          <a:xfrm rot="16200000" flipH="1">
            <a:off x="8470969" y="2401471"/>
            <a:ext cx="614348" cy="1169566"/>
            <a:chOff x="3977655" y="800100"/>
            <a:chExt cx="870570" cy="1657350"/>
          </a:xfrm>
        </p:grpSpPr>
        <p:sp>
          <p:nvSpPr>
            <p:cNvPr id="1756" name="四角形: 角を丸くする 1755">
              <a:extLst>
                <a:ext uri="{FF2B5EF4-FFF2-40B4-BE49-F238E27FC236}">
                  <a16:creationId xmlns:a16="http://schemas.microsoft.com/office/drawing/2014/main" id="{C5A12F0C-3382-DAC1-6726-B99166763495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7" name="四角形: 角を丸くする 1756">
              <a:extLst>
                <a:ext uri="{FF2B5EF4-FFF2-40B4-BE49-F238E27FC236}">
                  <a16:creationId xmlns:a16="http://schemas.microsoft.com/office/drawing/2014/main" id="{ECAC533C-338C-69E4-DA0A-63FCD6A19A9F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四角形: 角を丸くする 1757">
              <a:extLst>
                <a:ext uri="{FF2B5EF4-FFF2-40B4-BE49-F238E27FC236}">
                  <a16:creationId xmlns:a16="http://schemas.microsoft.com/office/drawing/2014/main" id="{D0C910E6-A642-AB22-BDE9-9D214CD71A45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楕円 1758">
              <a:extLst>
                <a:ext uri="{FF2B5EF4-FFF2-40B4-BE49-F238E27FC236}">
                  <a16:creationId xmlns:a16="http://schemas.microsoft.com/office/drawing/2014/main" id="{874F453C-4D02-401F-CBD3-0747A697DA57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3" name="楕円 1762">
              <a:extLst>
                <a:ext uri="{FF2B5EF4-FFF2-40B4-BE49-F238E27FC236}">
                  <a16:creationId xmlns:a16="http://schemas.microsoft.com/office/drawing/2014/main" id="{D7D076D3-EF40-4C7C-DA97-FB3BDC8B7932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7" name="楕円 1766">
              <a:extLst>
                <a:ext uri="{FF2B5EF4-FFF2-40B4-BE49-F238E27FC236}">
                  <a16:creationId xmlns:a16="http://schemas.microsoft.com/office/drawing/2014/main" id="{E3262685-BE33-73D4-8EA7-A7B701ABA3B7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8" name="楕円 1767">
              <a:extLst>
                <a:ext uri="{FF2B5EF4-FFF2-40B4-BE49-F238E27FC236}">
                  <a16:creationId xmlns:a16="http://schemas.microsoft.com/office/drawing/2014/main" id="{0BA5C33D-4180-57CB-8C63-67A03F071A86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9" name="楕円 1768">
              <a:extLst>
                <a:ext uri="{FF2B5EF4-FFF2-40B4-BE49-F238E27FC236}">
                  <a16:creationId xmlns:a16="http://schemas.microsoft.com/office/drawing/2014/main" id="{338B35AC-5E7C-0EB0-111A-8F6876A531AC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楕円 1769">
              <a:extLst>
                <a:ext uri="{FF2B5EF4-FFF2-40B4-BE49-F238E27FC236}">
                  <a16:creationId xmlns:a16="http://schemas.microsoft.com/office/drawing/2014/main" id="{38DB0AC3-FD24-7F19-A135-A00F1787085F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楕円 1773">
              <a:extLst>
                <a:ext uri="{FF2B5EF4-FFF2-40B4-BE49-F238E27FC236}">
                  <a16:creationId xmlns:a16="http://schemas.microsoft.com/office/drawing/2014/main" id="{BB5AABC9-F0BB-7627-E9C2-D223E898E867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5" name="楕円 1774">
              <a:extLst>
                <a:ext uri="{FF2B5EF4-FFF2-40B4-BE49-F238E27FC236}">
                  <a16:creationId xmlns:a16="http://schemas.microsoft.com/office/drawing/2014/main" id="{C616138B-7D30-5896-1851-EA1175BF8EF7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6" name="楕円 1775">
              <a:extLst>
                <a:ext uri="{FF2B5EF4-FFF2-40B4-BE49-F238E27FC236}">
                  <a16:creationId xmlns:a16="http://schemas.microsoft.com/office/drawing/2014/main" id="{B8CE83D6-A0F6-09FC-AA0C-C14332AFBBF4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四角形: 角を丸くする 88">
              <a:extLst>
                <a:ext uri="{FF2B5EF4-FFF2-40B4-BE49-F238E27FC236}">
                  <a16:creationId xmlns:a16="http://schemas.microsoft.com/office/drawing/2014/main" id="{C72CC24F-B23D-D03E-F20F-3B5774D0A9E8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四角形: 角を丸くする 88">
              <a:extLst>
                <a:ext uri="{FF2B5EF4-FFF2-40B4-BE49-F238E27FC236}">
                  <a16:creationId xmlns:a16="http://schemas.microsoft.com/office/drawing/2014/main" id="{4AD13410-F5B8-3968-D8E7-C0D3D6AC12B5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8" name="グループ化 1637">
            <a:extLst>
              <a:ext uri="{FF2B5EF4-FFF2-40B4-BE49-F238E27FC236}">
                <a16:creationId xmlns:a16="http://schemas.microsoft.com/office/drawing/2014/main" id="{D96E37C4-21D6-FAF3-21EF-C6959F91E8AE}"/>
              </a:ext>
            </a:extLst>
          </p:cNvPr>
          <p:cNvGrpSpPr/>
          <p:nvPr/>
        </p:nvGrpSpPr>
        <p:grpSpPr>
          <a:xfrm rot="16200000" flipH="1">
            <a:off x="4020889" y="2401471"/>
            <a:ext cx="614348" cy="1169566"/>
            <a:chOff x="3977655" y="800100"/>
            <a:chExt cx="870570" cy="1657350"/>
          </a:xfrm>
        </p:grpSpPr>
        <p:sp>
          <p:nvSpPr>
            <p:cNvPr id="1687" name="四角形: 角を丸くする 1686">
              <a:extLst>
                <a:ext uri="{FF2B5EF4-FFF2-40B4-BE49-F238E27FC236}">
                  <a16:creationId xmlns:a16="http://schemas.microsoft.com/office/drawing/2014/main" id="{36F7EEB0-1BB1-DD5F-C334-A900BCDFABA0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8" name="四角形: 角を丸くする 1687">
              <a:extLst>
                <a:ext uri="{FF2B5EF4-FFF2-40B4-BE49-F238E27FC236}">
                  <a16:creationId xmlns:a16="http://schemas.microsoft.com/office/drawing/2014/main" id="{492734AC-C64B-727F-49CD-C701F2665DF1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四角形: 角を丸くする 1688">
              <a:extLst>
                <a:ext uri="{FF2B5EF4-FFF2-40B4-BE49-F238E27FC236}">
                  <a16:creationId xmlns:a16="http://schemas.microsoft.com/office/drawing/2014/main" id="{AB1CF300-A195-510E-749E-3D0A5A6A950C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楕円 1689">
              <a:extLst>
                <a:ext uri="{FF2B5EF4-FFF2-40B4-BE49-F238E27FC236}">
                  <a16:creationId xmlns:a16="http://schemas.microsoft.com/office/drawing/2014/main" id="{F71D8A91-9E42-0C57-4B7E-E1ED866C8D27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楕円 1693">
              <a:extLst>
                <a:ext uri="{FF2B5EF4-FFF2-40B4-BE49-F238E27FC236}">
                  <a16:creationId xmlns:a16="http://schemas.microsoft.com/office/drawing/2014/main" id="{CA38383E-67DA-8C08-4237-AC0BCB1F167C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楕円 1697">
              <a:extLst>
                <a:ext uri="{FF2B5EF4-FFF2-40B4-BE49-F238E27FC236}">
                  <a16:creationId xmlns:a16="http://schemas.microsoft.com/office/drawing/2014/main" id="{8DFC0BCE-5D23-D594-012F-4EAA63E9C29B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楕円 1698">
              <a:extLst>
                <a:ext uri="{FF2B5EF4-FFF2-40B4-BE49-F238E27FC236}">
                  <a16:creationId xmlns:a16="http://schemas.microsoft.com/office/drawing/2014/main" id="{5B4D6282-2446-3A6C-5361-688ADCC150F0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楕円 1702">
              <a:extLst>
                <a:ext uri="{FF2B5EF4-FFF2-40B4-BE49-F238E27FC236}">
                  <a16:creationId xmlns:a16="http://schemas.microsoft.com/office/drawing/2014/main" id="{64015852-C112-3BD0-0B7D-B4D5A6C2B8B8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楕円 1706">
              <a:extLst>
                <a:ext uri="{FF2B5EF4-FFF2-40B4-BE49-F238E27FC236}">
                  <a16:creationId xmlns:a16="http://schemas.microsoft.com/office/drawing/2014/main" id="{26721353-7C8B-4CBC-EEE9-89EBBA69D5EA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四角形: 角を丸くする 88">
              <a:extLst>
                <a:ext uri="{FF2B5EF4-FFF2-40B4-BE49-F238E27FC236}">
                  <a16:creationId xmlns:a16="http://schemas.microsoft.com/office/drawing/2014/main" id="{2BC95F23-47B0-9311-9C77-089E956B93B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四角形: 角を丸くする 88">
              <a:extLst>
                <a:ext uri="{FF2B5EF4-FFF2-40B4-BE49-F238E27FC236}">
                  <a16:creationId xmlns:a16="http://schemas.microsoft.com/office/drawing/2014/main" id="{B03826AA-0C87-7993-C4CE-1C19BC31A9E1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9" name="グループ化 1638">
            <a:extLst>
              <a:ext uri="{FF2B5EF4-FFF2-40B4-BE49-F238E27FC236}">
                <a16:creationId xmlns:a16="http://schemas.microsoft.com/office/drawing/2014/main" id="{75E41846-A9E2-C347-E1CF-DDAE681528E1}"/>
              </a:ext>
            </a:extLst>
          </p:cNvPr>
          <p:cNvGrpSpPr/>
          <p:nvPr/>
        </p:nvGrpSpPr>
        <p:grpSpPr>
          <a:xfrm rot="16200000" flipH="1">
            <a:off x="5504249" y="2401471"/>
            <a:ext cx="614348" cy="1169566"/>
            <a:chOff x="3977655" y="800100"/>
            <a:chExt cx="870570" cy="1657350"/>
          </a:xfrm>
        </p:grpSpPr>
        <p:sp>
          <p:nvSpPr>
            <p:cNvPr id="1664" name="四角形: 角を丸くする 1663">
              <a:extLst>
                <a:ext uri="{FF2B5EF4-FFF2-40B4-BE49-F238E27FC236}">
                  <a16:creationId xmlns:a16="http://schemas.microsoft.com/office/drawing/2014/main" id="{860C791E-92A3-FF7F-3D8C-F7AEAAA0DC13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5" name="四角形: 角を丸くする 1664">
              <a:extLst>
                <a:ext uri="{FF2B5EF4-FFF2-40B4-BE49-F238E27FC236}">
                  <a16:creationId xmlns:a16="http://schemas.microsoft.com/office/drawing/2014/main" id="{99E93977-CAC4-EC46-2018-6DED0C9F19FA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四角形: 角を丸くする 1665">
              <a:extLst>
                <a:ext uri="{FF2B5EF4-FFF2-40B4-BE49-F238E27FC236}">
                  <a16:creationId xmlns:a16="http://schemas.microsoft.com/office/drawing/2014/main" id="{BF0CB822-F4B7-026A-6F72-0D489116BB87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楕円 1666">
              <a:extLst>
                <a:ext uri="{FF2B5EF4-FFF2-40B4-BE49-F238E27FC236}">
                  <a16:creationId xmlns:a16="http://schemas.microsoft.com/office/drawing/2014/main" id="{EB6151E5-F464-548A-DB42-BD3DFDA62B75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楕円 1670">
              <a:extLst>
                <a:ext uri="{FF2B5EF4-FFF2-40B4-BE49-F238E27FC236}">
                  <a16:creationId xmlns:a16="http://schemas.microsoft.com/office/drawing/2014/main" id="{D84A8EF8-9152-4CEE-32BA-D48BB930DE40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楕円 1674">
              <a:extLst>
                <a:ext uri="{FF2B5EF4-FFF2-40B4-BE49-F238E27FC236}">
                  <a16:creationId xmlns:a16="http://schemas.microsoft.com/office/drawing/2014/main" id="{D72E0658-080E-664C-F5AB-ED81F92DA7C2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楕円 1675">
              <a:extLst>
                <a:ext uri="{FF2B5EF4-FFF2-40B4-BE49-F238E27FC236}">
                  <a16:creationId xmlns:a16="http://schemas.microsoft.com/office/drawing/2014/main" id="{FB57E677-19DC-D0F8-2D2D-7A6F430795BE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楕円 1677">
              <a:extLst>
                <a:ext uri="{FF2B5EF4-FFF2-40B4-BE49-F238E27FC236}">
                  <a16:creationId xmlns:a16="http://schemas.microsoft.com/office/drawing/2014/main" id="{0B53BAF6-F00F-EACE-6C94-B4704F0D4963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楕円 1681">
              <a:extLst>
                <a:ext uri="{FF2B5EF4-FFF2-40B4-BE49-F238E27FC236}">
                  <a16:creationId xmlns:a16="http://schemas.microsoft.com/office/drawing/2014/main" id="{54BCD2F3-821F-1E27-FB58-B007FBFDEDEB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楕円 1683">
              <a:extLst>
                <a:ext uri="{FF2B5EF4-FFF2-40B4-BE49-F238E27FC236}">
                  <a16:creationId xmlns:a16="http://schemas.microsoft.com/office/drawing/2014/main" id="{4E334047-A8D3-AB0A-A591-AFBFD6D92E79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四角形: 角を丸くする 88">
              <a:extLst>
                <a:ext uri="{FF2B5EF4-FFF2-40B4-BE49-F238E27FC236}">
                  <a16:creationId xmlns:a16="http://schemas.microsoft.com/office/drawing/2014/main" id="{586A130E-B8E7-E793-2BB0-1A306B6556B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四角形: 角を丸くする 88">
              <a:extLst>
                <a:ext uri="{FF2B5EF4-FFF2-40B4-BE49-F238E27FC236}">
                  <a16:creationId xmlns:a16="http://schemas.microsoft.com/office/drawing/2014/main" id="{59BD3EBC-73A1-7D3E-C594-C8C57088A6DA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0" name="グループ化 1639">
            <a:extLst>
              <a:ext uri="{FF2B5EF4-FFF2-40B4-BE49-F238E27FC236}">
                <a16:creationId xmlns:a16="http://schemas.microsoft.com/office/drawing/2014/main" id="{5B396603-7727-F2E0-3F61-4D4D039EA5B2}"/>
              </a:ext>
            </a:extLst>
          </p:cNvPr>
          <p:cNvGrpSpPr/>
          <p:nvPr/>
        </p:nvGrpSpPr>
        <p:grpSpPr>
          <a:xfrm rot="16200000" flipH="1">
            <a:off x="6987609" y="2401471"/>
            <a:ext cx="614348" cy="1169566"/>
            <a:chOff x="3977655" y="800100"/>
            <a:chExt cx="870570" cy="1657350"/>
          </a:xfrm>
        </p:grpSpPr>
        <p:sp>
          <p:nvSpPr>
            <p:cNvPr id="1641" name="四角形: 角を丸くする 1640">
              <a:extLst>
                <a:ext uri="{FF2B5EF4-FFF2-40B4-BE49-F238E27FC236}">
                  <a16:creationId xmlns:a16="http://schemas.microsoft.com/office/drawing/2014/main" id="{11A8E47A-532F-8B00-8254-B73CA077A48F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42" name="四角形: 角を丸くする 1641">
              <a:extLst>
                <a:ext uri="{FF2B5EF4-FFF2-40B4-BE49-F238E27FC236}">
                  <a16:creationId xmlns:a16="http://schemas.microsoft.com/office/drawing/2014/main" id="{B91EBCAB-156B-15F7-B31C-E5A7D5A51B99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四角形: 角を丸くする 1642">
              <a:extLst>
                <a:ext uri="{FF2B5EF4-FFF2-40B4-BE49-F238E27FC236}">
                  <a16:creationId xmlns:a16="http://schemas.microsoft.com/office/drawing/2014/main" id="{D7155B0C-DF83-DD9C-39B9-8721F51E126F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楕円 1643">
              <a:extLst>
                <a:ext uri="{FF2B5EF4-FFF2-40B4-BE49-F238E27FC236}">
                  <a16:creationId xmlns:a16="http://schemas.microsoft.com/office/drawing/2014/main" id="{254FED5A-8E59-3A21-DAC1-8DF08F9AEE6F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楕円 1647">
              <a:extLst>
                <a:ext uri="{FF2B5EF4-FFF2-40B4-BE49-F238E27FC236}">
                  <a16:creationId xmlns:a16="http://schemas.microsoft.com/office/drawing/2014/main" id="{C41677E8-3477-BD77-E854-60312A6049B7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楕円 1651">
              <a:extLst>
                <a:ext uri="{FF2B5EF4-FFF2-40B4-BE49-F238E27FC236}">
                  <a16:creationId xmlns:a16="http://schemas.microsoft.com/office/drawing/2014/main" id="{4ED30E39-5D62-A7CF-8E88-0DE5A4667DD4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楕円 1652">
              <a:extLst>
                <a:ext uri="{FF2B5EF4-FFF2-40B4-BE49-F238E27FC236}">
                  <a16:creationId xmlns:a16="http://schemas.microsoft.com/office/drawing/2014/main" id="{377AD3D8-25A4-B1F0-EAF8-4499E220A868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楕円 1654">
              <a:extLst>
                <a:ext uri="{FF2B5EF4-FFF2-40B4-BE49-F238E27FC236}">
                  <a16:creationId xmlns:a16="http://schemas.microsoft.com/office/drawing/2014/main" id="{2BA1E23D-F40A-F430-4AA1-5B0E477978BC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楕円 1656">
              <a:extLst>
                <a:ext uri="{FF2B5EF4-FFF2-40B4-BE49-F238E27FC236}">
                  <a16:creationId xmlns:a16="http://schemas.microsoft.com/office/drawing/2014/main" id="{04DE6462-EC75-1AB6-F426-6ED412AD9032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9" name="楕円 1658">
              <a:extLst>
                <a:ext uri="{FF2B5EF4-FFF2-40B4-BE49-F238E27FC236}">
                  <a16:creationId xmlns:a16="http://schemas.microsoft.com/office/drawing/2014/main" id="{C641B8EB-2333-C51D-F1C7-8CF012CD1565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楕円 1660">
              <a:extLst>
                <a:ext uri="{FF2B5EF4-FFF2-40B4-BE49-F238E27FC236}">
                  <a16:creationId xmlns:a16="http://schemas.microsoft.com/office/drawing/2014/main" id="{D3B54473-117E-23D2-0E29-D56F7CD64BF1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四角形: 角を丸くする 88">
              <a:extLst>
                <a:ext uri="{FF2B5EF4-FFF2-40B4-BE49-F238E27FC236}">
                  <a16:creationId xmlns:a16="http://schemas.microsoft.com/office/drawing/2014/main" id="{07504B34-B5DF-D867-8B7C-95F7EED2D8C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四角形: 角を丸くする 88">
              <a:extLst>
                <a:ext uri="{FF2B5EF4-FFF2-40B4-BE49-F238E27FC236}">
                  <a16:creationId xmlns:a16="http://schemas.microsoft.com/office/drawing/2014/main" id="{531BBD3D-8770-0A8E-A4FE-59138F2D4429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0" name="グループ化 1779">
            <a:extLst>
              <a:ext uri="{FF2B5EF4-FFF2-40B4-BE49-F238E27FC236}">
                <a16:creationId xmlns:a16="http://schemas.microsoft.com/office/drawing/2014/main" id="{0762F905-5AA8-7538-86CE-8F78A8F3A181}"/>
              </a:ext>
            </a:extLst>
          </p:cNvPr>
          <p:cNvGrpSpPr/>
          <p:nvPr/>
        </p:nvGrpSpPr>
        <p:grpSpPr>
          <a:xfrm rot="16200000" flipH="1">
            <a:off x="8470969" y="3214643"/>
            <a:ext cx="614348" cy="1169566"/>
            <a:chOff x="3977655" y="800100"/>
            <a:chExt cx="870570" cy="1657350"/>
          </a:xfrm>
        </p:grpSpPr>
        <p:sp>
          <p:nvSpPr>
            <p:cNvPr id="1901" name="四角形: 角を丸くする 1900">
              <a:extLst>
                <a:ext uri="{FF2B5EF4-FFF2-40B4-BE49-F238E27FC236}">
                  <a16:creationId xmlns:a16="http://schemas.microsoft.com/office/drawing/2014/main" id="{27F5ECD8-0400-CF96-A228-D601B08D0D46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2" name="四角形: 角を丸くする 1901">
              <a:extLst>
                <a:ext uri="{FF2B5EF4-FFF2-40B4-BE49-F238E27FC236}">
                  <a16:creationId xmlns:a16="http://schemas.microsoft.com/office/drawing/2014/main" id="{5627CC0F-D036-F10A-2642-99C91D67FA84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3" name="四角形: 角を丸くする 1902">
              <a:extLst>
                <a:ext uri="{FF2B5EF4-FFF2-40B4-BE49-F238E27FC236}">
                  <a16:creationId xmlns:a16="http://schemas.microsoft.com/office/drawing/2014/main" id="{54B0512F-145E-A985-86E8-779E9DA3E758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4" name="楕円 1903">
              <a:extLst>
                <a:ext uri="{FF2B5EF4-FFF2-40B4-BE49-F238E27FC236}">
                  <a16:creationId xmlns:a16="http://schemas.microsoft.com/office/drawing/2014/main" id="{FAA49E41-0A5E-B78F-4E13-ECADC037CA94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6" name="楕円 1905">
              <a:extLst>
                <a:ext uri="{FF2B5EF4-FFF2-40B4-BE49-F238E27FC236}">
                  <a16:creationId xmlns:a16="http://schemas.microsoft.com/office/drawing/2014/main" id="{317FA305-86CC-A346-22AB-9D9ED374E0C7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0" name="楕円 1909">
              <a:extLst>
                <a:ext uri="{FF2B5EF4-FFF2-40B4-BE49-F238E27FC236}">
                  <a16:creationId xmlns:a16="http://schemas.microsoft.com/office/drawing/2014/main" id="{8B5B481A-2040-C2D1-7589-AD42275518A7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2" name="楕円 1911">
              <a:extLst>
                <a:ext uri="{FF2B5EF4-FFF2-40B4-BE49-F238E27FC236}">
                  <a16:creationId xmlns:a16="http://schemas.microsoft.com/office/drawing/2014/main" id="{1EDD2DD8-8114-DFBD-79BB-A080600CF9DA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3" name="楕円 1912">
              <a:extLst>
                <a:ext uri="{FF2B5EF4-FFF2-40B4-BE49-F238E27FC236}">
                  <a16:creationId xmlns:a16="http://schemas.microsoft.com/office/drawing/2014/main" id="{884E4D5F-C7DE-1F47-FF53-13405A9FA346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4" name="楕円 1913">
              <a:extLst>
                <a:ext uri="{FF2B5EF4-FFF2-40B4-BE49-F238E27FC236}">
                  <a16:creationId xmlns:a16="http://schemas.microsoft.com/office/drawing/2014/main" id="{80209CC7-8C42-1319-F1DA-6D2329AEC2A3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5" name="楕円 1914">
              <a:extLst>
                <a:ext uri="{FF2B5EF4-FFF2-40B4-BE49-F238E27FC236}">
                  <a16:creationId xmlns:a16="http://schemas.microsoft.com/office/drawing/2014/main" id="{D009A745-ACFC-0D03-C9AD-EF9BB8264BA8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9" name="楕円 1918">
              <a:extLst>
                <a:ext uri="{FF2B5EF4-FFF2-40B4-BE49-F238E27FC236}">
                  <a16:creationId xmlns:a16="http://schemas.microsoft.com/office/drawing/2014/main" id="{DD2789D8-1893-DA1C-28AA-BB90B2EB9F90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0" name="楕円 1919">
              <a:extLst>
                <a:ext uri="{FF2B5EF4-FFF2-40B4-BE49-F238E27FC236}">
                  <a16:creationId xmlns:a16="http://schemas.microsoft.com/office/drawing/2014/main" id="{5B75DAB2-04D7-746A-34CF-4D29B0EECA5E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1" name="楕円 1920">
              <a:extLst>
                <a:ext uri="{FF2B5EF4-FFF2-40B4-BE49-F238E27FC236}">
                  <a16:creationId xmlns:a16="http://schemas.microsoft.com/office/drawing/2014/main" id="{9ED2C242-6B84-F1D2-5EF9-B2C5858AB711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2" name="四角形: 角を丸くする 88">
              <a:extLst>
                <a:ext uri="{FF2B5EF4-FFF2-40B4-BE49-F238E27FC236}">
                  <a16:creationId xmlns:a16="http://schemas.microsoft.com/office/drawing/2014/main" id="{D0ECE773-7E95-D01A-2FF9-0AA29CAC7AF9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3" name="四角形: 角を丸くする 88">
              <a:extLst>
                <a:ext uri="{FF2B5EF4-FFF2-40B4-BE49-F238E27FC236}">
                  <a16:creationId xmlns:a16="http://schemas.microsoft.com/office/drawing/2014/main" id="{70DA8DDE-BF8F-C7CA-648C-E731E8685649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4" name="グループ化 1783">
            <a:extLst>
              <a:ext uri="{FF2B5EF4-FFF2-40B4-BE49-F238E27FC236}">
                <a16:creationId xmlns:a16="http://schemas.microsoft.com/office/drawing/2014/main" id="{1732E1E7-F197-8D40-1916-AA768D683D01}"/>
              </a:ext>
            </a:extLst>
          </p:cNvPr>
          <p:cNvGrpSpPr/>
          <p:nvPr/>
        </p:nvGrpSpPr>
        <p:grpSpPr>
          <a:xfrm rot="16200000" flipH="1">
            <a:off x="5504249" y="3214643"/>
            <a:ext cx="614348" cy="1169566"/>
            <a:chOff x="3977655" y="800100"/>
            <a:chExt cx="870570" cy="1657350"/>
          </a:xfrm>
        </p:grpSpPr>
        <p:sp>
          <p:nvSpPr>
            <p:cNvPr id="1809" name="四角形: 角を丸くする 1808">
              <a:extLst>
                <a:ext uri="{FF2B5EF4-FFF2-40B4-BE49-F238E27FC236}">
                  <a16:creationId xmlns:a16="http://schemas.microsoft.com/office/drawing/2014/main" id="{EFB70486-B0C1-F737-5B2D-1BB5392DB2F6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0" name="四角形: 角を丸くする 1809">
              <a:extLst>
                <a:ext uri="{FF2B5EF4-FFF2-40B4-BE49-F238E27FC236}">
                  <a16:creationId xmlns:a16="http://schemas.microsoft.com/office/drawing/2014/main" id="{29E66627-88FC-388A-A9A0-B9E662E5B213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1" name="四角形: 角を丸くする 1810">
              <a:extLst>
                <a:ext uri="{FF2B5EF4-FFF2-40B4-BE49-F238E27FC236}">
                  <a16:creationId xmlns:a16="http://schemas.microsoft.com/office/drawing/2014/main" id="{3A8880D4-DE5C-C35A-FAAE-5D58DA00D874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2" name="楕円 1811">
              <a:extLst>
                <a:ext uri="{FF2B5EF4-FFF2-40B4-BE49-F238E27FC236}">
                  <a16:creationId xmlns:a16="http://schemas.microsoft.com/office/drawing/2014/main" id="{646F20B9-11A9-B68B-1278-CA5D44876718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楕円 1813">
              <a:extLst>
                <a:ext uri="{FF2B5EF4-FFF2-40B4-BE49-F238E27FC236}">
                  <a16:creationId xmlns:a16="http://schemas.microsoft.com/office/drawing/2014/main" id="{EB24E924-7DAC-DCBD-4964-847CAA5C2455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8" name="楕円 1817">
              <a:extLst>
                <a:ext uri="{FF2B5EF4-FFF2-40B4-BE49-F238E27FC236}">
                  <a16:creationId xmlns:a16="http://schemas.microsoft.com/office/drawing/2014/main" id="{2D58CBD0-F3E0-9941-4870-29D550F77576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0" name="楕円 1819">
              <a:extLst>
                <a:ext uri="{FF2B5EF4-FFF2-40B4-BE49-F238E27FC236}">
                  <a16:creationId xmlns:a16="http://schemas.microsoft.com/office/drawing/2014/main" id="{FC01F8BD-B006-8EB4-2DDB-EFD8E00305F9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1" name="楕円 1820">
              <a:extLst>
                <a:ext uri="{FF2B5EF4-FFF2-40B4-BE49-F238E27FC236}">
                  <a16:creationId xmlns:a16="http://schemas.microsoft.com/office/drawing/2014/main" id="{9AE92AE6-A3D3-71DB-54D8-A91340E10541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3" name="楕円 1822">
              <a:extLst>
                <a:ext uri="{FF2B5EF4-FFF2-40B4-BE49-F238E27FC236}">
                  <a16:creationId xmlns:a16="http://schemas.microsoft.com/office/drawing/2014/main" id="{B572D794-EDBD-849F-5101-0F1328A99919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7" name="楕円 1826">
              <a:extLst>
                <a:ext uri="{FF2B5EF4-FFF2-40B4-BE49-F238E27FC236}">
                  <a16:creationId xmlns:a16="http://schemas.microsoft.com/office/drawing/2014/main" id="{B6C73832-FE01-6825-4BAA-ECF36702D435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9" name="楕円 1828">
              <a:extLst>
                <a:ext uri="{FF2B5EF4-FFF2-40B4-BE49-F238E27FC236}">
                  <a16:creationId xmlns:a16="http://schemas.microsoft.com/office/drawing/2014/main" id="{3BB9A083-892D-51E9-F60D-412236CA8EC1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0" name="四角形: 角を丸くする 88">
              <a:extLst>
                <a:ext uri="{FF2B5EF4-FFF2-40B4-BE49-F238E27FC236}">
                  <a16:creationId xmlns:a16="http://schemas.microsoft.com/office/drawing/2014/main" id="{B049E26B-4C01-29C4-FF59-EBE6594298AA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1" name="四角形: 角を丸くする 88">
              <a:extLst>
                <a:ext uri="{FF2B5EF4-FFF2-40B4-BE49-F238E27FC236}">
                  <a16:creationId xmlns:a16="http://schemas.microsoft.com/office/drawing/2014/main" id="{51C5D8FA-BA99-5377-AA9E-AD98B6B2BBD9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5" name="グループ化 1784">
            <a:extLst>
              <a:ext uri="{FF2B5EF4-FFF2-40B4-BE49-F238E27FC236}">
                <a16:creationId xmlns:a16="http://schemas.microsoft.com/office/drawing/2014/main" id="{DAD2DB69-F71F-C199-403B-5207C13CFDC4}"/>
              </a:ext>
            </a:extLst>
          </p:cNvPr>
          <p:cNvGrpSpPr/>
          <p:nvPr/>
        </p:nvGrpSpPr>
        <p:grpSpPr>
          <a:xfrm rot="16200000" flipH="1">
            <a:off x="6958801" y="4039299"/>
            <a:ext cx="614348" cy="1169566"/>
            <a:chOff x="3977655" y="800100"/>
            <a:chExt cx="870570" cy="1657350"/>
          </a:xfrm>
        </p:grpSpPr>
        <p:sp>
          <p:nvSpPr>
            <p:cNvPr id="1786" name="四角形: 角を丸くする 1785">
              <a:extLst>
                <a:ext uri="{FF2B5EF4-FFF2-40B4-BE49-F238E27FC236}">
                  <a16:creationId xmlns:a16="http://schemas.microsoft.com/office/drawing/2014/main" id="{F91291E1-B003-7740-E5E1-5826FA6FCB96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7" name="四角形: 角を丸くする 1786">
              <a:extLst>
                <a:ext uri="{FF2B5EF4-FFF2-40B4-BE49-F238E27FC236}">
                  <a16:creationId xmlns:a16="http://schemas.microsoft.com/office/drawing/2014/main" id="{982389C8-18FE-311E-C32D-BC296D30B521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8" name="四角形: 角を丸くする 1787">
              <a:extLst>
                <a:ext uri="{FF2B5EF4-FFF2-40B4-BE49-F238E27FC236}">
                  <a16:creationId xmlns:a16="http://schemas.microsoft.com/office/drawing/2014/main" id="{40CBB9EE-292E-711D-C248-5F6F29BD1410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楕円 1788">
              <a:extLst>
                <a:ext uri="{FF2B5EF4-FFF2-40B4-BE49-F238E27FC236}">
                  <a16:creationId xmlns:a16="http://schemas.microsoft.com/office/drawing/2014/main" id="{2F54234B-7EC1-AFCE-741A-1DAA41B5B267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楕円 1790">
              <a:extLst>
                <a:ext uri="{FF2B5EF4-FFF2-40B4-BE49-F238E27FC236}">
                  <a16:creationId xmlns:a16="http://schemas.microsoft.com/office/drawing/2014/main" id="{1FB8B946-17DF-1E02-375F-59E1BCA1F4EF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3" name="楕円 1792">
              <a:extLst>
                <a:ext uri="{FF2B5EF4-FFF2-40B4-BE49-F238E27FC236}">
                  <a16:creationId xmlns:a16="http://schemas.microsoft.com/office/drawing/2014/main" id="{982D9611-C0EF-E607-3363-F603DD8C22E4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楕円 1794">
              <a:extLst>
                <a:ext uri="{FF2B5EF4-FFF2-40B4-BE49-F238E27FC236}">
                  <a16:creationId xmlns:a16="http://schemas.microsoft.com/office/drawing/2014/main" id="{D3CC267B-DA07-B368-16C3-234BAAB76F29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楕円 1796">
              <a:extLst>
                <a:ext uri="{FF2B5EF4-FFF2-40B4-BE49-F238E27FC236}">
                  <a16:creationId xmlns:a16="http://schemas.microsoft.com/office/drawing/2014/main" id="{BB7D5C14-48BE-85C3-4852-036C6DD01AE2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楕円 1797">
              <a:extLst>
                <a:ext uri="{FF2B5EF4-FFF2-40B4-BE49-F238E27FC236}">
                  <a16:creationId xmlns:a16="http://schemas.microsoft.com/office/drawing/2014/main" id="{0978F7B5-78BF-18D4-A505-81B86C47783D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0" name="楕円 1799">
              <a:extLst>
                <a:ext uri="{FF2B5EF4-FFF2-40B4-BE49-F238E27FC236}">
                  <a16:creationId xmlns:a16="http://schemas.microsoft.com/office/drawing/2014/main" id="{3C6D21DA-0C62-A79E-F765-113660A1C6F5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2" name="楕円 1801">
              <a:extLst>
                <a:ext uri="{FF2B5EF4-FFF2-40B4-BE49-F238E27FC236}">
                  <a16:creationId xmlns:a16="http://schemas.microsoft.com/office/drawing/2014/main" id="{9950C754-072E-31C7-764D-6F941A1E222C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楕円 1803">
              <a:extLst>
                <a:ext uri="{FF2B5EF4-FFF2-40B4-BE49-F238E27FC236}">
                  <a16:creationId xmlns:a16="http://schemas.microsoft.com/office/drawing/2014/main" id="{ACD67303-9E14-8CDD-ED58-4BDBFF4761CA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楕円 1805">
              <a:extLst>
                <a:ext uri="{FF2B5EF4-FFF2-40B4-BE49-F238E27FC236}">
                  <a16:creationId xmlns:a16="http://schemas.microsoft.com/office/drawing/2014/main" id="{1698F27D-399F-90A0-EE6C-579954D4A60F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四角形: 角を丸くする 88">
              <a:extLst>
                <a:ext uri="{FF2B5EF4-FFF2-40B4-BE49-F238E27FC236}">
                  <a16:creationId xmlns:a16="http://schemas.microsoft.com/office/drawing/2014/main" id="{E4FE2A61-9AD7-D226-E13E-9701155E6983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四角形: 角を丸くする 88">
              <a:extLst>
                <a:ext uri="{FF2B5EF4-FFF2-40B4-BE49-F238E27FC236}">
                  <a16:creationId xmlns:a16="http://schemas.microsoft.com/office/drawing/2014/main" id="{9D2B6E45-D4B8-FF5E-EE8B-784B9DF2C877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5" name="グループ化 1924">
            <a:extLst>
              <a:ext uri="{FF2B5EF4-FFF2-40B4-BE49-F238E27FC236}">
                <a16:creationId xmlns:a16="http://schemas.microsoft.com/office/drawing/2014/main" id="{668D3084-A5A3-488A-A819-26E837D8178C}"/>
              </a:ext>
            </a:extLst>
          </p:cNvPr>
          <p:cNvGrpSpPr/>
          <p:nvPr/>
        </p:nvGrpSpPr>
        <p:grpSpPr>
          <a:xfrm rot="16200000" flipH="1">
            <a:off x="8470969" y="4027815"/>
            <a:ext cx="614348" cy="1169566"/>
            <a:chOff x="3977655" y="800100"/>
            <a:chExt cx="870570" cy="1657350"/>
          </a:xfrm>
        </p:grpSpPr>
        <p:sp>
          <p:nvSpPr>
            <p:cNvPr id="2046" name="四角形: 角を丸くする 2045">
              <a:extLst>
                <a:ext uri="{FF2B5EF4-FFF2-40B4-BE49-F238E27FC236}">
                  <a16:creationId xmlns:a16="http://schemas.microsoft.com/office/drawing/2014/main" id="{18101D3A-C549-DCBC-A567-82E3F2675EA8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47" name="四角形: 角を丸くする 2046">
              <a:extLst>
                <a:ext uri="{FF2B5EF4-FFF2-40B4-BE49-F238E27FC236}">
                  <a16:creationId xmlns:a16="http://schemas.microsoft.com/office/drawing/2014/main" id="{379A910A-DEFD-86A3-36F7-4153AE5AF14C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8" name="四角形: 角を丸くする 2047">
              <a:extLst>
                <a:ext uri="{FF2B5EF4-FFF2-40B4-BE49-F238E27FC236}">
                  <a16:creationId xmlns:a16="http://schemas.microsoft.com/office/drawing/2014/main" id="{2CD3C789-7D9C-70DB-BDEA-A25254CDE7A9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9" name="楕円 2048">
              <a:extLst>
                <a:ext uri="{FF2B5EF4-FFF2-40B4-BE49-F238E27FC236}">
                  <a16:creationId xmlns:a16="http://schemas.microsoft.com/office/drawing/2014/main" id="{96FC9B8E-E39B-F221-9527-A3EAA66CB78A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1" name="楕円 2050">
              <a:extLst>
                <a:ext uri="{FF2B5EF4-FFF2-40B4-BE49-F238E27FC236}">
                  <a16:creationId xmlns:a16="http://schemas.microsoft.com/office/drawing/2014/main" id="{BC5DC6D9-C5AF-B185-AAA5-90D3A41271D0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3" name="楕円 2052">
              <a:extLst>
                <a:ext uri="{FF2B5EF4-FFF2-40B4-BE49-F238E27FC236}">
                  <a16:creationId xmlns:a16="http://schemas.microsoft.com/office/drawing/2014/main" id="{4D91CA5D-2FE6-2601-327C-EB8C5BAD240B}"/>
                </a:ext>
              </a:extLst>
            </p:cNvPr>
            <p:cNvSpPr/>
            <p:nvPr/>
          </p:nvSpPr>
          <p:spPr>
            <a:xfrm>
              <a:off x="4335355" y="115384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5" name="楕円 2054">
              <a:extLst>
                <a:ext uri="{FF2B5EF4-FFF2-40B4-BE49-F238E27FC236}">
                  <a16:creationId xmlns:a16="http://schemas.microsoft.com/office/drawing/2014/main" id="{C4313312-842F-BE83-28FA-2D04704A4680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7" name="楕円 2056">
              <a:extLst>
                <a:ext uri="{FF2B5EF4-FFF2-40B4-BE49-F238E27FC236}">
                  <a16:creationId xmlns:a16="http://schemas.microsoft.com/office/drawing/2014/main" id="{BEF20012-D64B-A820-7354-7B4789B338A5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8" name="楕円 2057">
              <a:extLst>
                <a:ext uri="{FF2B5EF4-FFF2-40B4-BE49-F238E27FC236}">
                  <a16:creationId xmlns:a16="http://schemas.microsoft.com/office/drawing/2014/main" id="{30CB5C67-D34B-1E57-572B-7517572348AF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9" name="楕円 2058">
              <a:extLst>
                <a:ext uri="{FF2B5EF4-FFF2-40B4-BE49-F238E27FC236}">
                  <a16:creationId xmlns:a16="http://schemas.microsoft.com/office/drawing/2014/main" id="{DF3FDD9E-8E09-FE0D-506C-022AE6A21732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0" name="楕円 2059">
              <a:extLst>
                <a:ext uri="{FF2B5EF4-FFF2-40B4-BE49-F238E27FC236}">
                  <a16:creationId xmlns:a16="http://schemas.microsoft.com/office/drawing/2014/main" id="{401DA8B6-7E49-0F24-A045-1EF74C0A76A1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4" name="楕円 2063">
              <a:extLst>
                <a:ext uri="{FF2B5EF4-FFF2-40B4-BE49-F238E27FC236}">
                  <a16:creationId xmlns:a16="http://schemas.microsoft.com/office/drawing/2014/main" id="{B200506D-102E-A859-7826-F95076AB0F74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5" name="楕円 2064">
              <a:extLst>
                <a:ext uri="{FF2B5EF4-FFF2-40B4-BE49-F238E27FC236}">
                  <a16:creationId xmlns:a16="http://schemas.microsoft.com/office/drawing/2014/main" id="{AAF2410D-8C48-AAAD-13B0-EDD3352258AA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6" name="楕円 2065">
              <a:extLst>
                <a:ext uri="{FF2B5EF4-FFF2-40B4-BE49-F238E27FC236}">
                  <a16:creationId xmlns:a16="http://schemas.microsoft.com/office/drawing/2014/main" id="{111A27CD-7E98-DD6F-0B09-A595A217C6E5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7" name="四角形: 角を丸くする 88">
              <a:extLst>
                <a:ext uri="{FF2B5EF4-FFF2-40B4-BE49-F238E27FC236}">
                  <a16:creationId xmlns:a16="http://schemas.microsoft.com/office/drawing/2014/main" id="{19B591FE-3582-9836-7FB1-25E311722F27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8" name="四角形: 角を丸くする 88">
              <a:extLst>
                <a:ext uri="{FF2B5EF4-FFF2-40B4-BE49-F238E27FC236}">
                  <a16:creationId xmlns:a16="http://schemas.microsoft.com/office/drawing/2014/main" id="{BAF564F9-AF28-8F8C-E2AB-D7CF6ADACA91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0" name="グループ化 2069">
            <a:extLst>
              <a:ext uri="{FF2B5EF4-FFF2-40B4-BE49-F238E27FC236}">
                <a16:creationId xmlns:a16="http://schemas.microsoft.com/office/drawing/2014/main" id="{6F2E85C1-AAA8-431A-6F55-8D2FDBB83863}"/>
              </a:ext>
            </a:extLst>
          </p:cNvPr>
          <p:cNvGrpSpPr/>
          <p:nvPr/>
        </p:nvGrpSpPr>
        <p:grpSpPr>
          <a:xfrm rot="16200000" flipH="1">
            <a:off x="8470969" y="4840987"/>
            <a:ext cx="614348" cy="1169566"/>
            <a:chOff x="3977655" y="800100"/>
            <a:chExt cx="870570" cy="1657350"/>
          </a:xfrm>
        </p:grpSpPr>
        <p:sp>
          <p:nvSpPr>
            <p:cNvPr id="2191" name="四角形: 角を丸くする 2190">
              <a:extLst>
                <a:ext uri="{FF2B5EF4-FFF2-40B4-BE49-F238E27FC236}">
                  <a16:creationId xmlns:a16="http://schemas.microsoft.com/office/drawing/2014/main" id="{E7C5C2C2-A591-7234-4EC4-4397A528FAFA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2" name="四角形: 角を丸くする 2191">
              <a:extLst>
                <a:ext uri="{FF2B5EF4-FFF2-40B4-BE49-F238E27FC236}">
                  <a16:creationId xmlns:a16="http://schemas.microsoft.com/office/drawing/2014/main" id="{0729F3DE-6F9D-8B32-9AA3-C93A3F4E2F7A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3" name="四角形: 角を丸くする 2192">
              <a:extLst>
                <a:ext uri="{FF2B5EF4-FFF2-40B4-BE49-F238E27FC236}">
                  <a16:creationId xmlns:a16="http://schemas.microsoft.com/office/drawing/2014/main" id="{EABE01CD-A569-5658-48A6-E29D0A6382FE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4" name="楕円 2193">
              <a:extLst>
                <a:ext uri="{FF2B5EF4-FFF2-40B4-BE49-F238E27FC236}">
                  <a16:creationId xmlns:a16="http://schemas.microsoft.com/office/drawing/2014/main" id="{A954F7C0-7CFC-8B86-2939-AD1DD4133C8F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5" name="楕円 2194">
              <a:extLst>
                <a:ext uri="{FF2B5EF4-FFF2-40B4-BE49-F238E27FC236}">
                  <a16:creationId xmlns:a16="http://schemas.microsoft.com/office/drawing/2014/main" id="{1337B6CF-376F-5685-494E-B9029CB2E691}"/>
                </a:ext>
              </a:extLst>
            </p:cNvPr>
            <p:cNvSpPr/>
            <p:nvPr/>
          </p:nvSpPr>
          <p:spPr>
            <a:xfrm>
              <a:off x="4335355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6" name="楕円 2195">
              <a:extLst>
                <a:ext uri="{FF2B5EF4-FFF2-40B4-BE49-F238E27FC236}">
                  <a16:creationId xmlns:a16="http://schemas.microsoft.com/office/drawing/2014/main" id="{853E3FE8-842F-2291-986F-BBB9893022B5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0" name="楕円 2199">
              <a:extLst>
                <a:ext uri="{FF2B5EF4-FFF2-40B4-BE49-F238E27FC236}">
                  <a16:creationId xmlns:a16="http://schemas.microsoft.com/office/drawing/2014/main" id="{72A1BE04-C19E-D5D7-A181-80FD112DBF65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1" name="楕円 2200">
              <a:extLst>
                <a:ext uri="{FF2B5EF4-FFF2-40B4-BE49-F238E27FC236}">
                  <a16:creationId xmlns:a16="http://schemas.microsoft.com/office/drawing/2014/main" id="{7735871D-BCFC-F6DB-05EC-D3CC783F37B8}"/>
                </a:ext>
              </a:extLst>
            </p:cNvPr>
            <p:cNvSpPr/>
            <p:nvPr/>
          </p:nvSpPr>
          <p:spPr>
            <a:xfrm>
              <a:off x="4335355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2" name="楕円 2201">
              <a:extLst>
                <a:ext uri="{FF2B5EF4-FFF2-40B4-BE49-F238E27FC236}">
                  <a16:creationId xmlns:a16="http://schemas.microsoft.com/office/drawing/2014/main" id="{3A751361-70A2-D150-93B4-FFF34F57AF9E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3" name="楕円 2202">
              <a:extLst>
                <a:ext uri="{FF2B5EF4-FFF2-40B4-BE49-F238E27FC236}">
                  <a16:creationId xmlns:a16="http://schemas.microsoft.com/office/drawing/2014/main" id="{FDE9B843-BAFD-90BF-9C8D-71A5AE0018B8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4" name="楕円 2203">
              <a:extLst>
                <a:ext uri="{FF2B5EF4-FFF2-40B4-BE49-F238E27FC236}">
                  <a16:creationId xmlns:a16="http://schemas.microsoft.com/office/drawing/2014/main" id="{A247BEEC-2AAD-F47A-13DF-7AD28A37F7E2}"/>
                </a:ext>
              </a:extLst>
            </p:cNvPr>
            <p:cNvSpPr/>
            <p:nvPr/>
          </p:nvSpPr>
          <p:spPr>
            <a:xfrm>
              <a:off x="4335355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5" name="楕円 2204">
              <a:extLst>
                <a:ext uri="{FF2B5EF4-FFF2-40B4-BE49-F238E27FC236}">
                  <a16:creationId xmlns:a16="http://schemas.microsoft.com/office/drawing/2014/main" id="{5CE43881-FFFA-A786-9EAF-50AA06A1113D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9" name="楕円 2208">
              <a:extLst>
                <a:ext uri="{FF2B5EF4-FFF2-40B4-BE49-F238E27FC236}">
                  <a16:creationId xmlns:a16="http://schemas.microsoft.com/office/drawing/2014/main" id="{9D85FD54-D347-731C-83AB-6E82A2E80F36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0" name="楕円 2209">
              <a:extLst>
                <a:ext uri="{FF2B5EF4-FFF2-40B4-BE49-F238E27FC236}">
                  <a16:creationId xmlns:a16="http://schemas.microsoft.com/office/drawing/2014/main" id="{A951B611-931D-F500-3C95-AA9F1E3B8B3B}"/>
                </a:ext>
              </a:extLst>
            </p:cNvPr>
            <p:cNvSpPr/>
            <p:nvPr/>
          </p:nvSpPr>
          <p:spPr>
            <a:xfrm>
              <a:off x="4335355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1" name="楕円 2210">
              <a:extLst>
                <a:ext uri="{FF2B5EF4-FFF2-40B4-BE49-F238E27FC236}">
                  <a16:creationId xmlns:a16="http://schemas.microsoft.com/office/drawing/2014/main" id="{564821AC-D407-997B-E947-3E4039524D74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2" name="四角形: 角を丸くする 88">
              <a:extLst>
                <a:ext uri="{FF2B5EF4-FFF2-40B4-BE49-F238E27FC236}">
                  <a16:creationId xmlns:a16="http://schemas.microsoft.com/office/drawing/2014/main" id="{AB0A26E5-8BDE-675A-255A-0B5E09EB6B70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3" name="四角形: 角を丸くする 88">
              <a:extLst>
                <a:ext uri="{FF2B5EF4-FFF2-40B4-BE49-F238E27FC236}">
                  <a16:creationId xmlns:a16="http://schemas.microsoft.com/office/drawing/2014/main" id="{A474D867-5286-AB21-B7D8-B44A32699633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14" name="グループ化 2213">
            <a:extLst>
              <a:ext uri="{FF2B5EF4-FFF2-40B4-BE49-F238E27FC236}">
                <a16:creationId xmlns:a16="http://schemas.microsoft.com/office/drawing/2014/main" id="{C330F2FC-EE08-29E6-2AF8-2ACC78167814}"/>
              </a:ext>
            </a:extLst>
          </p:cNvPr>
          <p:cNvGrpSpPr/>
          <p:nvPr/>
        </p:nvGrpSpPr>
        <p:grpSpPr>
          <a:xfrm rot="16200000" flipH="1">
            <a:off x="1054145" y="775127"/>
            <a:ext cx="614348" cy="1169566"/>
            <a:chOff x="3977655" y="800100"/>
            <a:chExt cx="870570" cy="1657350"/>
          </a:xfrm>
        </p:grpSpPr>
        <p:sp>
          <p:nvSpPr>
            <p:cNvPr id="2215" name="四角形: 角を丸くする 2214">
              <a:extLst>
                <a:ext uri="{FF2B5EF4-FFF2-40B4-BE49-F238E27FC236}">
                  <a16:creationId xmlns:a16="http://schemas.microsoft.com/office/drawing/2014/main" id="{8DC649E1-2CFC-E992-E00E-FB9C18AE9E63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6" name="四角形: 角を丸くする 2215">
              <a:extLst>
                <a:ext uri="{FF2B5EF4-FFF2-40B4-BE49-F238E27FC236}">
                  <a16:creationId xmlns:a16="http://schemas.microsoft.com/office/drawing/2014/main" id="{DE2A2F2D-E1E5-25AF-66BE-1A1DCCA2660E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7" name="四角形: 角を丸くする 2216">
              <a:extLst>
                <a:ext uri="{FF2B5EF4-FFF2-40B4-BE49-F238E27FC236}">
                  <a16:creationId xmlns:a16="http://schemas.microsoft.com/office/drawing/2014/main" id="{878C0A24-0D07-4C8E-13B2-52FFD3952172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1" name="楕円 2230">
              <a:extLst>
                <a:ext uri="{FF2B5EF4-FFF2-40B4-BE49-F238E27FC236}">
                  <a16:creationId xmlns:a16="http://schemas.microsoft.com/office/drawing/2014/main" id="{90DD2D31-44F1-737D-B6CB-E8B44403F517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6" name="四角形: 角を丸くする 88">
              <a:extLst>
                <a:ext uri="{FF2B5EF4-FFF2-40B4-BE49-F238E27FC236}">
                  <a16:creationId xmlns:a16="http://schemas.microsoft.com/office/drawing/2014/main" id="{C09DCA88-DFB4-D9B2-3051-8E12AAFFB5EB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7" name="四角形: 角を丸くする 88">
              <a:extLst>
                <a:ext uri="{FF2B5EF4-FFF2-40B4-BE49-F238E27FC236}">
                  <a16:creationId xmlns:a16="http://schemas.microsoft.com/office/drawing/2014/main" id="{33E67A10-9281-DD2A-3C9B-7B44B33E686E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2" name="グループ化 2251">
            <a:extLst>
              <a:ext uri="{FF2B5EF4-FFF2-40B4-BE49-F238E27FC236}">
                <a16:creationId xmlns:a16="http://schemas.microsoft.com/office/drawing/2014/main" id="{A2592BB9-5687-C04B-129D-B03ACE4DBF0E}"/>
              </a:ext>
            </a:extLst>
          </p:cNvPr>
          <p:cNvGrpSpPr/>
          <p:nvPr/>
        </p:nvGrpSpPr>
        <p:grpSpPr>
          <a:xfrm rot="16200000" flipH="1">
            <a:off x="6958801" y="3224911"/>
            <a:ext cx="614348" cy="1169566"/>
            <a:chOff x="3977655" y="800100"/>
            <a:chExt cx="870570" cy="1657350"/>
          </a:xfrm>
        </p:grpSpPr>
        <p:sp>
          <p:nvSpPr>
            <p:cNvPr id="2253" name="四角形: 角を丸くする 2252">
              <a:extLst>
                <a:ext uri="{FF2B5EF4-FFF2-40B4-BE49-F238E27FC236}">
                  <a16:creationId xmlns:a16="http://schemas.microsoft.com/office/drawing/2014/main" id="{1104323F-6523-D836-B72D-41CD97079224}"/>
                </a:ext>
              </a:extLst>
            </p:cNvPr>
            <p:cNvSpPr/>
            <p:nvPr/>
          </p:nvSpPr>
          <p:spPr>
            <a:xfrm>
              <a:off x="3977655" y="800100"/>
              <a:ext cx="870570" cy="1657350"/>
            </a:xfrm>
            <a:prstGeom prst="roundRect">
              <a:avLst>
                <a:gd name="adj" fmla="val 3329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4" name="四角形: 角を丸くする 2253">
              <a:extLst>
                <a:ext uri="{FF2B5EF4-FFF2-40B4-BE49-F238E27FC236}">
                  <a16:creationId xmlns:a16="http://schemas.microsoft.com/office/drawing/2014/main" id="{BB12AF68-4D92-44B4-CCD2-A475D3E58ED6}"/>
                </a:ext>
              </a:extLst>
            </p:cNvPr>
            <p:cNvSpPr/>
            <p:nvPr/>
          </p:nvSpPr>
          <p:spPr>
            <a:xfrm>
              <a:off x="4016896" y="836712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5" name="四角形: 角を丸くする 2254">
              <a:extLst>
                <a:ext uri="{FF2B5EF4-FFF2-40B4-BE49-F238E27FC236}">
                  <a16:creationId xmlns:a16="http://schemas.microsoft.com/office/drawing/2014/main" id="{C345EF92-0367-2972-72CB-FFAC0C907F74}"/>
                </a:ext>
              </a:extLst>
            </p:cNvPr>
            <p:cNvSpPr/>
            <p:nvPr/>
          </p:nvSpPr>
          <p:spPr>
            <a:xfrm>
              <a:off x="4016896" y="1628800"/>
              <a:ext cx="792088" cy="792088"/>
            </a:xfrm>
            <a:prstGeom prst="roundRect">
              <a:avLst>
                <a:gd name="adj" fmla="val 5243"/>
              </a:avLst>
            </a:prstGeom>
            <a:gradFill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63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6" name="楕円 2255">
              <a:extLst>
                <a:ext uri="{FF2B5EF4-FFF2-40B4-BE49-F238E27FC236}">
                  <a16:creationId xmlns:a16="http://schemas.microsoft.com/office/drawing/2014/main" id="{765D8F6C-451E-259F-C4EE-52B733962F27}"/>
                </a:ext>
              </a:extLst>
            </p:cNvPr>
            <p:cNvSpPr/>
            <p:nvPr/>
          </p:nvSpPr>
          <p:spPr>
            <a:xfrm>
              <a:off x="4092701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7" name="楕円 2256">
              <a:extLst>
                <a:ext uri="{FF2B5EF4-FFF2-40B4-BE49-F238E27FC236}">
                  <a16:creationId xmlns:a16="http://schemas.microsoft.com/office/drawing/2014/main" id="{DD4487F8-50F4-B976-1FB0-7A0843B12F0C}"/>
                </a:ext>
              </a:extLst>
            </p:cNvPr>
            <p:cNvSpPr/>
            <p:nvPr/>
          </p:nvSpPr>
          <p:spPr>
            <a:xfrm>
              <a:off x="4578008" y="91296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9" name="楕円 2258">
              <a:extLst>
                <a:ext uri="{FF2B5EF4-FFF2-40B4-BE49-F238E27FC236}">
                  <a16:creationId xmlns:a16="http://schemas.microsoft.com/office/drawing/2014/main" id="{D7FB2A02-9146-5C51-48D1-A09DEACA731D}"/>
                </a:ext>
              </a:extLst>
            </p:cNvPr>
            <p:cNvSpPr/>
            <p:nvPr/>
          </p:nvSpPr>
          <p:spPr>
            <a:xfrm>
              <a:off x="4092701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0" name="楕円 2259">
              <a:extLst>
                <a:ext uri="{FF2B5EF4-FFF2-40B4-BE49-F238E27FC236}">
                  <a16:creationId xmlns:a16="http://schemas.microsoft.com/office/drawing/2014/main" id="{37F69D1C-4D98-64B2-AA73-8DAC9155A93A}"/>
                </a:ext>
              </a:extLst>
            </p:cNvPr>
            <p:cNvSpPr/>
            <p:nvPr/>
          </p:nvSpPr>
          <p:spPr>
            <a:xfrm>
              <a:off x="4578008" y="1389415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1" name="楕円 2260">
              <a:extLst>
                <a:ext uri="{FF2B5EF4-FFF2-40B4-BE49-F238E27FC236}">
                  <a16:creationId xmlns:a16="http://schemas.microsoft.com/office/drawing/2014/main" id="{FBB575C5-D5EA-A001-B754-0452D97C86F8}"/>
                </a:ext>
              </a:extLst>
            </p:cNvPr>
            <p:cNvSpPr/>
            <p:nvPr/>
          </p:nvSpPr>
          <p:spPr>
            <a:xfrm>
              <a:off x="4092701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2" name="楕円 2261">
              <a:extLst>
                <a:ext uri="{FF2B5EF4-FFF2-40B4-BE49-F238E27FC236}">
                  <a16:creationId xmlns:a16="http://schemas.microsoft.com/office/drawing/2014/main" id="{EC4F2585-CC37-DB9C-7D15-ECEC8EAF363E}"/>
                </a:ext>
              </a:extLst>
            </p:cNvPr>
            <p:cNvSpPr/>
            <p:nvPr/>
          </p:nvSpPr>
          <p:spPr>
            <a:xfrm>
              <a:off x="4578008" y="1705051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3" name="楕円 2262">
              <a:extLst>
                <a:ext uri="{FF2B5EF4-FFF2-40B4-BE49-F238E27FC236}">
                  <a16:creationId xmlns:a16="http://schemas.microsoft.com/office/drawing/2014/main" id="{718D3AFC-B4A5-A231-3D8C-356E883D32E2}"/>
                </a:ext>
              </a:extLst>
            </p:cNvPr>
            <p:cNvSpPr/>
            <p:nvPr/>
          </p:nvSpPr>
          <p:spPr>
            <a:xfrm>
              <a:off x="4335355" y="194593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4" name="楕円 2263">
              <a:extLst>
                <a:ext uri="{FF2B5EF4-FFF2-40B4-BE49-F238E27FC236}">
                  <a16:creationId xmlns:a16="http://schemas.microsoft.com/office/drawing/2014/main" id="{3E58888F-A88D-6DA0-3280-A38011DAB4B2}"/>
                </a:ext>
              </a:extLst>
            </p:cNvPr>
            <p:cNvSpPr/>
            <p:nvPr/>
          </p:nvSpPr>
          <p:spPr>
            <a:xfrm>
              <a:off x="4092701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5" name="楕円 2264">
              <a:extLst>
                <a:ext uri="{FF2B5EF4-FFF2-40B4-BE49-F238E27FC236}">
                  <a16:creationId xmlns:a16="http://schemas.microsoft.com/office/drawing/2014/main" id="{DE7E51B4-DD55-84ED-B5E9-5D196E417F8A}"/>
                </a:ext>
              </a:extLst>
            </p:cNvPr>
            <p:cNvSpPr/>
            <p:nvPr/>
          </p:nvSpPr>
          <p:spPr>
            <a:xfrm>
              <a:off x="4578008" y="2181503"/>
              <a:ext cx="160681" cy="160680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6" name="四角形: 角を丸くする 88">
              <a:extLst>
                <a:ext uri="{FF2B5EF4-FFF2-40B4-BE49-F238E27FC236}">
                  <a16:creationId xmlns:a16="http://schemas.microsoft.com/office/drawing/2014/main" id="{0571C444-7B36-7C07-68C0-BD73FC12E976}"/>
                </a:ext>
              </a:extLst>
            </p:cNvPr>
            <p:cNvSpPr/>
            <p:nvPr/>
          </p:nvSpPr>
          <p:spPr>
            <a:xfrm>
              <a:off x="4016068" y="836711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7" name="四角形: 角を丸くする 88">
              <a:extLst>
                <a:ext uri="{FF2B5EF4-FFF2-40B4-BE49-F238E27FC236}">
                  <a16:creationId xmlns:a16="http://schemas.microsoft.com/office/drawing/2014/main" id="{8679C3E1-32F2-AA98-7A59-FBE45E069E65}"/>
                </a:ext>
              </a:extLst>
            </p:cNvPr>
            <p:cNvSpPr/>
            <p:nvPr/>
          </p:nvSpPr>
          <p:spPr>
            <a:xfrm>
              <a:off x="4016068" y="1629667"/>
              <a:ext cx="750559" cy="750559"/>
            </a:xfrm>
            <a:custGeom>
              <a:avLst/>
              <a:gdLst>
                <a:gd name="csX0" fmla="*/ 0 w 792088"/>
                <a:gd name="csY0" fmla="*/ 41529 h 792088"/>
                <a:gd name="csX1" fmla="*/ 41529 w 792088"/>
                <a:gd name="csY1" fmla="*/ 0 h 792088"/>
                <a:gd name="csX2" fmla="*/ 750559 w 792088"/>
                <a:gd name="csY2" fmla="*/ 0 h 792088"/>
                <a:gd name="csX3" fmla="*/ 792088 w 792088"/>
                <a:gd name="csY3" fmla="*/ 41529 h 792088"/>
                <a:gd name="csX4" fmla="*/ 792088 w 792088"/>
                <a:gd name="csY4" fmla="*/ 750559 h 792088"/>
                <a:gd name="csX5" fmla="*/ 750559 w 792088"/>
                <a:gd name="csY5" fmla="*/ 792088 h 792088"/>
                <a:gd name="csX6" fmla="*/ 41529 w 792088"/>
                <a:gd name="csY6" fmla="*/ 792088 h 792088"/>
                <a:gd name="csX7" fmla="*/ 0 w 792088"/>
                <a:gd name="csY7" fmla="*/ 750559 h 792088"/>
                <a:gd name="csX8" fmla="*/ 0 w 792088"/>
                <a:gd name="csY8" fmla="*/ 41529 h 792088"/>
                <a:gd name="csX0" fmla="*/ 0 w 882576"/>
                <a:gd name="csY0" fmla="*/ 41529 h 792088"/>
                <a:gd name="csX1" fmla="*/ 41529 w 882576"/>
                <a:gd name="csY1" fmla="*/ 0 h 792088"/>
                <a:gd name="csX2" fmla="*/ 750559 w 882576"/>
                <a:gd name="csY2" fmla="*/ 0 h 792088"/>
                <a:gd name="csX3" fmla="*/ 792088 w 882576"/>
                <a:gd name="csY3" fmla="*/ 41529 h 792088"/>
                <a:gd name="csX4" fmla="*/ 882576 w 882576"/>
                <a:gd name="csY4" fmla="*/ 755321 h 792088"/>
                <a:gd name="csX5" fmla="*/ 750559 w 882576"/>
                <a:gd name="csY5" fmla="*/ 792088 h 792088"/>
                <a:gd name="csX6" fmla="*/ 41529 w 882576"/>
                <a:gd name="csY6" fmla="*/ 792088 h 792088"/>
                <a:gd name="csX7" fmla="*/ 0 w 882576"/>
                <a:gd name="csY7" fmla="*/ 750559 h 792088"/>
                <a:gd name="csX8" fmla="*/ 0 w 882576"/>
                <a:gd name="csY8" fmla="*/ 41529 h 792088"/>
                <a:gd name="csX0" fmla="*/ 882576 w 974016"/>
                <a:gd name="csY0" fmla="*/ 755321 h 846761"/>
                <a:gd name="csX1" fmla="*/ 750559 w 974016"/>
                <a:gd name="csY1" fmla="*/ 792088 h 846761"/>
                <a:gd name="csX2" fmla="*/ 41529 w 974016"/>
                <a:gd name="csY2" fmla="*/ 792088 h 846761"/>
                <a:gd name="csX3" fmla="*/ 0 w 974016"/>
                <a:gd name="csY3" fmla="*/ 750559 h 846761"/>
                <a:gd name="csX4" fmla="*/ 0 w 974016"/>
                <a:gd name="csY4" fmla="*/ 41529 h 846761"/>
                <a:gd name="csX5" fmla="*/ 41529 w 974016"/>
                <a:gd name="csY5" fmla="*/ 0 h 846761"/>
                <a:gd name="csX6" fmla="*/ 750559 w 974016"/>
                <a:gd name="csY6" fmla="*/ 0 h 846761"/>
                <a:gd name="csX7" fmla="*/ 792088 w 974016"/>
                <a:gd name="csY7" fmla="*/ 41529 h 846761"/>
                <a:gd name="csX8" fmla="*/ 974016 w 974016"/>
                <a:gd name="csY8" fmla="*/ 846761 h 846761"/>
                <a:gd name="csX0" fmla="*/ 882576 w 882576"/>
                <a:gd name="csY0" fmla="*/ 755321 h 792088"/>
                <a:gd name="csX1" fmla="*/ 750559 w 882576"/>
                <a:gd name="csY1" fmla="*/ 792088 h 792088"/>
                <a:gd name="csX2" fmla="*/ 41529 w 882576"/>
                <a:gd name="csY2" fmla="*/ 792088 h 792088"/>
                <a:gd name="csX3" fmla="*/ 0 w 882576"/>
                <a:gd name="csY3" fmla="*/ 750559 h 792088"/>
                <a:gd name="csX4" fmla="*/ 0 w 882576"/>
                <a:gd name="csY4" fmla="*/ 41529 h 792088"/>
                <a:gd name="csX5" fmla="*/ 41529 w 882576"/>
                <a:gd name="csY5" fmla="*/ 0 h 792088"/>
                <a:gd name="csX6" fmla="*/ 750559 w 882576"/>
                <a:gd name="csY6" fmla="*/ 0 h 792088"/>
                <a:gd name="csX7" fmla="*/ 792088 w 882576"/>
                <a:gd name="csY7" fmla="*/ 41529 h 792088"/>
                <a:gd name="csX0" fmla="*/ 750559 w 792088"/>
                <a:gd name="csY0" fmla="*/ 792088 h 792088"/>
                <a:gd name="csX1" fmla="*/ 41529 w 792088"/>
                <a:gd name="csY1" fmla="*/ 792088 h 792088"/>
                <a:gd name="csX2" fmla="*/ 0 w 792088"/>
                <a:gd name="csY2" fmla="*/ 750559 h 792088"/>
                <a:gd name="csX3" fmla="*/ 0 w 792088"/>
                <a:gd name="csY3" fmla="*/ 41529 h 792088"/>
                <a:gd name="csX4" fmla="*/ 41529 w 792088"/>
                <a:gd name="csY4" fmla="*/ 0 h 792088"/>
                <a:gd name="csX5" fmla="*/ 750559 w 792088"/>
                <a:gd name="csY5" fmla="*/ 0 h 792088"/>
                <a:gd name="csX6" fmla="*/ 792088 w 792088"/>
                <a:gd name="csY6" fmla="*/ 41529 h 792088"/>
                <a:gd name="csX0" fmla="*/ 41529 w 792088"/>
                <a:gd name="csY0" fmla="*/ 792088 h 792088"/>
                <a:gd name="csX1" fmla="*/ 0 w 792088"/>
                <a:gd name="csY1" fmla="*/ 750559 h 792088"/>
                <a:gd name="csX2" fmla="*/ 0 w 792088"/>
                <a:gd name="csY2" fmla="*/ 41529 h 792088"/>
                <a:gd name="csX3" fmla="*/ 41529 w 792088"/>
                <a:gd name="csY3" fmla="*/ 0 h 792088"/>
                <a:gd name="csX4" fmla="*/ 750559 w 792088"/>
                <a:gd name="csY4" fmla="*/ 0 h 792088"/>
                <a:gd name="csX5" fmla="*/ 792088 w 792088"/>
                <a:gd name="csY5" fmla="*/ 41529 h 792088"/>
                <a:gd name="csX0" fmla="*/ 41529 w 750559"/>
                <a:gd name="csY0" fmla="*/ 792088 h 792088"/>
                <a:gd name="csX1" fmla="*/ 0 w 750559"/>
                <a:gd name="csY1" fmla="*/ 750559 h 792088"/>
                <a:gd name="csX2" fmla="*/ 0 w 750559"/>
                <a:gd name="csY2" fmla="*/ 41529 h 792088"/>
                <a:gd name="csX3" fmla="*/ 41529 w 750559"/>
                <a:gd name="csY3" fmla="*/ 0 h 792088"/>
                <a:gd name="csX4" fmla="*/ 750559 w 750559"/>
                <a:gd name="csY4" fmla="*/ 0 h 792088"/>
                <a:gd name="csX0" fmla="*/ 0 w 750559"/>
                <a:gd name="csY0" fmla="*/ 750559 h 750559"/>
                <a:gd name="csX1" fmla="*/ 0 w 750559"/>
                <a:gd name="csY1" fmla="*/ 41529 h 750559"/>
                <a:gd name="csX2" fmla="*/ 41529 w 750559"/>
                <a:gd name="csY2" fmla="*/ 0 h 750559"/>
                <a:gd name="csX3" fmla="*/ 750559 w 750559"/>
                <a:gd name="csY3" fmla="*/ 0 h 7505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</a:cxnLst>
              <a:rect l="l" t="t" r="r" b="b"/>
              <a:pathLst>
                <a:path w="750559" h="750559">
                  <a:moveTo>
                    <a:pt x="0" y="750559"/>
                  </a:moveTo>
                  <a:lnTo>
                    <a:pt x="0" y="41529"/>
                  </a:lnTo>
                  <a:cubicBezTo>
                    <a:pt x="0" y="18593"/>
                    <a:pt x="18593" y="0"/>
                    <a:pt x="41529" y="0"/>
                  </a:cubicBezTo>
                  <a:lnTo>
                    <a:pt x="750559" y="0"/>
                  </a:lnTo>
                </a:path>
              </a:pathLst>
            </a:custGeom>
            <a:noFill/>
            <a:ln w="3175" cap="rnd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68" name="テキスト ボックス 2267">
            <a:extLst>
              <a:ext uri="{FF2B5EF4-FFF2-40B4-BE49-F238E27FC236}">
                <a16:creationId xmlns:a16="http://schemas.microsoft.com/office/drawing/2014/main" id="{871F257A-19B4-ECA5-07DE-3C533FE93467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ドミノ図形</a:t>
            </a:r>
          </a:p>
        </p:txBody>
      </p:sp>
    </p:spTree>
    <p:extLst>
      <p:ext uri="{BB962C8B-B14F-4D97-AF65-F5344CB8AC3E}">
        <p14:creationId xmlns:p14="http://schemas.microsoft.com/office/powerpoint/2010/main" val="3847263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zu083_ドミノ図形</dc:title>
  <dc:subject>zu083_ドミノ図形</dc:subject>
  <dc:creator>ぱわぽすけ</dc:creator>
  <cp:revision>1</cp:revision>
  <dcterms:created xsi:type="dcterms:W3CDTF">2014-10-29T04:47:26Z</dcterms:created>
  <dcterms:modified xsi:type="dcterms:W3CDTF">2026-02-17T15:53:31Z</dcterms:modified>
  <cp:version>1</cp:version>
</cp:coreProperties>
</file>